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80" r:id="rId3"/>
    <p:sldId id="257" r:id="rId4"/>
    <p:sldId id="273" r:id="rId5"/>
    <p:sldId id="281" r:id="rId6"/>
    <p:sldId id="275" r:id="rId7"/>
    <p:sldId id="282" r:id="rId8"/>
    <p:sldId id="276" r:id="rId9"/>
    <p:sldId id="283" r:id="rId10"/>
    <p:sldId id="284" r:id="rId11"/>
    <p:sldId id="285" r:id="rId12"/>
    <p:sldId id="279" r:id="rId13"/>
    <p:sldId id="286" r:id="rId14"/>
    <p:sldId id="313" r:id="rId15"/>
    <p:sldId id="311" r:id="rId16"/>
    <p:sldId id="312" r:id="rId17"/>
    <p:sldId id="314" r:id="rId18"/>
    <p:sldId id="315" r:id="rId19"/>
    <p:sldId id="289" r:id="rId20"/>
    <p:sldId id="293" r:id="rId21"/>
    <p:sldId id="317" r:id="rId22"/>
    <p:sldId id="304"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7E9639D4-E3E2-4D34-9284-5A2195B3D0D7}" styleName="">
    <a:wholeTbl>
      <a:tcTxStyle>
        <a:font>
          <a:latin typeface="+mn-lt"/>
          <a:ea typeface="+mn-ea"/>
          <a:cs typeface="+mn-cs"/>
        </a:font>
        <a:srgbClr val="000000"/>
      </a:tcTxStyle>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op>
            <a:ln w="3172" cap="flat" cmpd="sng" algn="ctr">
              <a:solidFill>
                <a:srgbClr val="000000"/>
              </a:solidFill>
              <a:prstDash val="solid"/>
              <a:round/>
              <a:headEnd type="none" w="med" len="med"/>
              <a:tailEnd type="none" w="med" len="med"/>
            </a:ln>
          </a:top>
          <a:bottom>
            <a:ln w="3172" cap="flat" cmpd="sng" algn="ctr">
              <a:solidFill>
                <a:srgbClr val="000000"/>
              </a:solidFill>
              <a:prstDash val="solid"/>
              <a:round/>
              <a:headEnd type="none" w="med" len="med"/>
              <a:tailEnd type="none" w="med" len="med"/>
            </a:ln>
          </a:bottom>
        </a:tcBdr>
      </a:tcStyle>
    </a:wholeTbl>
    <a:band1H>
      <a:tcStyle>
        <a:tcBdr>
          <a:top>
            <a:ln w="3172" cap="flat" cmpd="sng" algn="ctr">
              <a:solidFill>
                <a:srgbClr val="000000"/>
              </a:solidFill>
              <a:prstDash val="solid"/>
              <a:round/>
              <a:headEnd type="none" w="med" len="med"/>
              <a:tailEnd type="none" w="med" len="med"/>
            </a:ln>
          </a:top>
          <a:bottom>
            <a:ln w="3172" cap="flat" cmpd="sng" algn="ctr">
              <a:solidFill>
                <a:srgbClr val="000000"/>
              </a:solidFill>
              <a:prstDash val="solid"/>
              <a:round/>
              <a:headEnd type="none" w="med" len="med"/>
              <a:tailEnd type="none" w="med" len="med"/>
            </a:ln>
          </a:bottom>
        </a:tcBdr>
      </a:tcStyle>
    </a:band1H>
    <a:band1V>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cBdr>
      </a:tcStyle>
    </a:band1V>
    <a:band2V>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000000"/>
          </a:solidFill>
        </a:fill>
      </a:tcStyle>
    </a:firstRow>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72" y="8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79BDE9-2CEB-FBEF-0B14-C8F329D8E21F}"/>
              </a:ext>
            </a:extLst>
          </p:cNvPr>
          <p:cNvSpPr txBox="1">
            <a:spLocks noGrp="1"/>
          </p:cNvSpPr>
          <p:nvPr>
            <p:ph type="hdr" sz="quarter"/>
          </p:nvPr>
        </p:nvSpPr>
        <p:spPr>
          <a:xfrm>
            <a:off x="0" y="0"/>
            <a:ext cx="3037840" cy="466438"/>
          </a:xfrm>
          <a:prstGeom prst="rect">
            <a:avLst/>
          </a:prstGeom>
          <a:noFill/>
          <a:ln>
            <a:noFill/>
          </a:ln>
        </p:spPr>
        <p:txBody>
          <a:bodyPr vert="horz" wrap="square" lIns="93177" tIns="46589" rIns="93177" bIns="46589" anchor="t" anchorCtr="0" compatLnSpc="1">
            <a:noAutofit/>
          </a:bodyPr>
          <a:lstStyle/>
          <a:p>
            <a:pPr defTabSz="931774">
              <a:defRPr sz="1800" b="0" i="0" u="none" strike="noStrike" kern="0" cap="none" spc="0" baseline="0">
                <a:solidFill>
                  <a:srgbClr val="000000"/>
                </a:solidFill>
                <a:uFillTx/>
              </a:defRPr>
            </a:pPr>
            <a:endParaRPr lang="en-US" sz="1200">
              <a:solidFill>
                <a:srgbClr val="000000"/>
              </a:solidFill>
              <a:latin typeface="Calibri"/>
            </a:endParaRPr>
          </a:p>
        </p:txBody>
      </p:sp>
      <p:sp>
        <p:nvSpPr>
          <p:cNvPr id="3" name="Date Placeholder 2">
            <a:extLst>
              <a:ext uri="{FF2B5EF4-FFF2-40B4-BE49-F238E27FC236}">
                <a16:creationId xmlns:a16="http://schemas.microsoft.com/office/drawing/2014/main" id="{3E2A1E78-B8FC-E1A2-35D5-3C3790EA64AF}"/>
              </a:ext>
            </a:extLst>
          </p:cNvPr>
          <p:cNvSpPr txBox="1">
            <a:spLocks noGrp="1"/>
          </p:cNvSpPr>
          <p:nvPr>
            <p:ph type="dt" sz="quarter" idx="1"/>
          </p:nvPr>
        </p:nvSpPr>
        <p:spPr>
          <a:xfrm>
            <a:off x="3970933" y="0"/>
            <a:ext cx="3037840" cy="466438"/>
          </a:xfrm>
          <a:prstGeom prst="rect">
            <a:avLst/>
          </a:prstGeom>
          <a:noFill/>
          <a:ln>
            <a:noFill/>
          </a:ln>
        </p:spPr>
        <p:txBody>
          <a:bodyPr vert="horz" wrap="square" lIns="93177" tIns="46589" rIns="93177" bIns="46589" anchor="t" anchorCtr="0" compatLnSpc="1">
            <a:noAutofit/>
          </a:bodyPr>
          <a:lstStyle/>
          <a:p>
            <a:pPr algn="r" defTabSz="931774">
              <a:defRPr sz="1800" b="0" i="0" u="none" strike="noStrike" kern="0" cap="none" spc="0" baseline="0">
                <a:solidFill>
                  <a:srgbClr val="000000"/>
                </a:solidFill>
                <a:uFillTx/>
              </a:defRPr>
            </a:pPr>
            <a:fld id="{54E81E97-DE01-4A3D-892B-5F25EA3D1F78}" type="datetime1">
              <a:rPr lang="en-US" sz="1200">
                <a:solidFill>
                  <a:srgbClr val="000000"/>
                </a:solidFill>
                <a:latin typeface="Calibri"/>
              </a:rPr>
              <a:pPr algn="r" defTabSz="931774">
                <a:defRPr sz="1800" b="0" i="0" u="none" strike="noStrike" kern="0" cap="none" spc="0" baseline="0">
                  <a:solidFill>
                    <a:srgbClr val="000000"/>
                  </a:solidFill>
                  <a:uFillTx/>
                </a:defRPr>
              </a:pPr>
              <a:t>11/23/2022</a:t>
            </a:fld>
            <a:endParaRPr lang="en-US" sz="1200">
              <a:solidFill>
                <a:srgbClr val="000000"/>
              </a:solidFill>
              <a:latin typeface="Calibri"/>
            </a:endParaRPr>
          </a:p>
        </p:txBody>
      </p:sp>
      <p:sp>
        <p:nvSpPr>
          <p:cNvPr id="4" name="Footer Placeholder 3">
            <a:extLst>
              <a:ext uri="{FF2B5EF4-FFF2-40B4-BE49-F238E27FC236}">
                <a16:creationId xmlns:a16="http://schemas.microsoft.com/office/drawing/2014/main" id="{1F5390C9-F324-B4A2-3EEB-3135C75CDDC5}"/>
              </a:ext>
            </a:extLst>
          </p:cNvPr>
          <p:cNvSpPr txBox="1">
            <a:spLocks noGrp="1"/>
          </p:cNvSpPr>
          <p:nvPr>
            <p:ph type="ftr" sz="quarter" idx="2"/>
          </p:nvPr>
        </p:nvSpPr>
        <p:spPr>
          <a:xfrm>
            <a:off x="0" y="8829962"/>
            <a:ext cx="3037840" cy="466438"/>
          </a:xfrm>
          <a:prstGeom prst="rect">
            <a:avLst/>
          </a:prstGeom>
          <a:noFill/>
          <a:ln>
            <a:noFill/>
          </a:ln>
        </p:spPr>
        <p:txBody>
          <a:bodyPr vert="horz" wrap="square" lIns="93177" tIns="46589" rIns="93177" bIns="46589" anchor="b" anchorCtr="0" compatLnSpc="1">
            <a:noAutofit/>
          </a:bodyPr>
          <a:lstStyle/>
          <a:p>
            <a:pPr defTabSz="931774">
              <a:defRPr sz="1800" b="0" i="0" u="none" strike="noStrike" kern="0" cap="none" spc="0" baseline="0">
                <a:solidFill>
                  <a:srgbClr val="000000"/>
                </a:solidFill>
                <a:uFillTx/>
              </a:defRPr>
            </a:pPr>
            <a:endParaRPr lang="en-US" sz="1200">
              <a:solidFill>
                <a:srgbClr val="000000"/>
              </a:solidFill>
              <a:latin typeface="Calibri"/>
            </a:endParaRPr>
          </a:p>
        </p:txBody>
      </p:sp>
      <p:sp>
        <p:nvSpPr>
          <p:cNvPr id="5" name="Slide Number Placeholder 4">
            <a:extLst>
              <a:ext uri="{FF2B5EF4-FFF2-40B4-BE49-F238E27FC236}">
                <a16:creationId xmlns:a16="http://schemas.microsoft.com/office/drawing/2014/main" id="{392E147B-FBEE-CB82-D61C-F4F5B0CFE38C}"/>
              </a:ext>
            </a:extLst>
          </p:cNvPr>
          <p:cNvSpPr txBox="1">
            <a:spLocks noGrp="1"/>
          </p:cNvSpPr>
          <p:nvPr>
            <p:ph type="sldNum" sz="quarter" idx="3"/>
          </p:nvPr>
        </p:nvSpPr>
        <p:spPr>
          <a:xfrm>
            <a:off x="3970933" y="8829962"/>
            <a:ext cx="3037840" cy="466438"/>
          </a:xfrm>
          <a:prstGeom prst="rect">
            <a:avLst/>
          </a:prstGeom>
          <a:noFill/>
          <a:ln>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57AB55D5-42A7-4EE4-8258-388AF6C1D721}" type="slidenum">
              <a:pPr algn="r" defTabSz="931774">
                <a:defRPr sz="1800" b="0" i="0" u="none" strike="noStrike" kern="0" cap="none" spc="0" baseline="0">
                  <a:solidFill>
                    <a:srgbClr val="000000"/>
                  </a:solidFill>
                  <a:uFillTx/>
                </a:defRPr>
              </a:pPr>
              <a:t>‹#›</a:t>
            </a:fld>
            <a:endParaRPr lang="en-US" sz="1200">
              <a:solidFill>
                <a:srgbClr val="000000"/>
              </a:solidFill>
              <a:latin typeface="Calibri"/>
            </a:endParaRPr>
          </a:p>
        </p:txBody>
      </p:sp>
    </p:spTree>
    <p:extLst>
      <p:ext uri="{BB962C8B-B14F-4D97-AF65-F5344CB8AC3E}">
        <p14:creationId xmlns:p14="http://schemas.microsoft.com/office/powerpoint/2010/main" val="202518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84EAD0-25C8-239E-6A26-53DF98B9570F}"/>
              </a:ext>
            </a:extLst>
          </p:cNvPr>
          <p:cNvSpPr txBox="1">
            <a:spLocks noGrp="1"/>
          </p:cNvSpPr>
          <p:nvPr>
            <p:ph type="hdr" sz="quarter"/>
          </p:nvPr>
        </p:nvSpPr>
        <p:spPr>
          <a:xfrm>
            <a:off x="0" y="0"/>
            <a:ext cx="3037840" cy="466438"/>
          </a:xfrm>
          <a:prstGeom prst="rect">
            <a:avLst/>
          </a:prstGeom>
          <a:noFill/>
          <a:ln>
            <a:noFill/>
          </a:ln>
        </p:spPr>
        <p:txBody>
          <a:bodyPr vert="horz" wrap="square" lIns="93177" tIns="46589" rIns="93177" bIns="46589" anchor="t" anchorCtr="0" compatLnSpc="1">
            <a:noAutofit/>
          </a:bodyPr>
          <a:lstStyle>
            <a:lvl1pPr marL="0" marR="0" lvl="0" indent="0" algn="l" defTabSz="93177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302523BF-29F9-CA0D-9A26-7FA573B79954}"/>
              </a:ext>
            </a:extLst>
          </p:cNvPr>
          <p:cNvSpPr txBox="1">
            <a:spLocks noGrp="1"/>
          </p:cNvSpPr>
          <p:nvPr>
            <p:ph type="dt" idx="1"/>
          </p:nvPr>
        </p:nvSpPr>
        <p:spPr>
          <a:xfrm>
            <a:off x="3970933" y="0"/>
            <a:ext cx="3037840" cy="466438"/>
          </a:xfrm>
          <a:prstGeom prst="rect">
            <a:avLst/>
          </a:prstGeom>
          <a:noFill/>
          <a:ln>
            <a:noFill/>
          </a:ln>
        </p:spPr>
        <p:txBody>
          <a:bodyPr vert="horz" wrap="square" lIns="93177" tIns="46589" rIns="93177" bIns="46589" anchor="t" anchorCtr="0" compatLnSpc="1">
            <a:noAutofit/>
          </a:bodyPr>
          <a:lstStyle>
            <a:lvl1pPr marL="0" marR="0" lvl="0" indent="0" algn="r" defTabSz="93177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80FB281E-84B3-42D6-9A90-4EDBC0E599CB}" type="datetime1">
              <a:rPr lang="en-US"/>
              <a:pPr lvl="0"/>
              <a:t>11/23/2022</a:t>
            </a:fld>
            <a:endParaRPr lang="en-US"/>
          </a:p>
        </p:txBody>
      </p:sp>
      <p:sp>
        <p:nvSpPr>
          <p:cNvPr id="4" name="Slide Image Placeholder 3">
            <a:extLst>
              <a:ext uri="{FF2B5EF4-FFF2-40B4-BE49-F238E27FC236}">
                <a16:creationId xmlns:a16="http://schemas.microsoft.com/office/drawing/2014/main" id="{99C3177E-55A4-979C-14CB-65B3CBAA0575}"/>
              </a:ext>
            </a:extLst>
          </p:cNvPr>
          <p:cNvSpPr>
            <a:spLocks noGrp="1" noRot="1" noChangeAspect="1"/>
          </p:cNvSpPr>
          <p:nvPr>
            <p:ph type="sldImg" idx="2"/>
          </p:nvPr>
        </p:nvSpPr>
        <p:spPr>
          <a:xfrm>
            <a:off x="717550" y="1162050"/>
            <a:ext cx="5575300" cy="3136900"/>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F3EB26BA-37C5-8757-826D-8298711DCECC}"/>
              </a:ext>
            </a:extLst>
          </p:cNvPr>
          <p:cNvSpPr txBox="1">
            <a:spLocks noGrp="1"/>
          </p:cNvSpPr>
          <p:nvPr>
            <p:ph type="body" sz="quarter" idx="3"/>
          </p:nvPr>
        </p:nvSpPr>
        <p:spPr>
          <a:xfrm>
            <a:off x="701040" y="4473891"/>
            <a:ext cx="5608320" cy="3660458"/>
          </a:xfrm>
          <a:prstGeom prst="rect">
            <a:avLst/>
          </a:prstGeom>
          <a:noFill/>
          <a:ln>
            <a:noFill/>
          </a:ln>
        </p:spPr>
        <p:txBody>
          <a:bodyPr vert="horz" wrap="square" lIns="93177" tIns="46589" rIns="93177" bIns="46589"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C33199D-142F-B5DE-4ED5-23BAD983C992}"/>
              </a:ext>
            </a:extLst>
          </p:cNvPr>
          <p:cNvSpPr txBox="1">
            <a:spLocks noGrp="1"/>
          </p:cNvSpPr>
          <p:nvPr>
            <p:ph type="ftr" sz="quarter" idx="4"/>
          </p:nvPr>
        </p:nvSpPr>
        <p:spPr>
          <a:xfrm>
            <a:off x="0" y="8829962"/>
            <a:ext cx="3037840" cy="466438"/>
          </a:xfrm>
          <a:prstGeom prst="rect">
            <a:avLst/>
          </a:prstGeom>
          <a:noFill/>
          <a:ln>
            <a:noFill/>
          </a:ln>
        </p:spPr>
        <p:txBody>
          <a:bodyPr vert="horz" wrap="square" lIns="93177" tIns="46589" rIns="93177" bIns="46589" anchor="b" anchorCtr="0" compatLnSpc="1">
            <a:noAutofit/>
          </a:bodyPr>
          <a:lstStyle>
            <a:lvl1pPr marL="0" marR="0" lvl="0" indent="0" algn="l" defTabSz="93177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623F53FF-647E-2556-C45E-B3D67AFBBD5E}"/>
              </a:ext>
            </a:extLst>
          </p:cNvPr>
          <p:cNvSpPr txBox="1">
            <a:spLocks noGrp="1"/>
          </p:cNvSpPr>
          <p:nvPr>
            <p:ph type="sldNum" sz="quarter" idx="5"/>
          </p:nvPr>
        </p:nvSpPr>
        <p:spPr>
          <a:xfrm>
            <a:off x="3970933" y="8829962"/>
            <a:ext cx="3037840" cy="466438"/>
          </a:xfrm>
          <a:prstGeom prst="rect">
            <a:avLst/>
          </a:prstGeom>
          <a:noFill/>
          <a:ln>
            <a:noFill/>
          </a:ln>
        </p:spPr>
        <p:txBody>
          <a:bodyPr vert="horz" wrap="square" lIns="93177" tIns="46589" rIns="93177" bIns="46589" anchor="b" anchorCtr="0" compatLnSpc="1">
            <a:noAutofit/>
          </a:bodyPr>
          <a:lstStyle>
            <a:lvl1pPr marL="0" marR="0" lvl="0" indent="0" algn="r" defTabSz="93177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4531DE61-17BF-4A95-BF21-7E20917ABFDE}" type="slidenum">
              <a:t>‹#›</a:t>
            </a:fld>
            <a:endParaRPr lang="en-US"/>
          </a:p>
        </p:txBody>
      </p:sp>
    </p:spTree>
    <p:extLst>
      <p:ext uri="{BB962C8B-B14F-4D97-AF65-F5344CB8AC3E}">
        <p14:creationId xmlns:p14="http://schemas.microsoft.com/office/powerpoint/2010/main" val="40149096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B1D03-5DA3-5840-D3FC-4D9537AF09C1}"/>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A4E6DE04-5DF8-16FC-83A4-13DDFA05AECA}"/>
              </a:ext>
            </a:extLst>
          </p:cNvPr>
          <p:cNvSpPr txBox="1">
            <a:spLocks noGrp="1"/>
          </p:cNvSpPr>
          <p:nvPr>
            <p:ph type="body" sz="quarter" idx="1"/>
          </p:nvPr>
        </p:nvSpPr>
        <p:spPr/>
        <p:txBody>
          <a:bodyPr/>
          <a:lstStyle/>
          <a:p>
            <a:pPr lvl="0"/>
            <a:r>
              <a:rPr lang="en-GB"/>
              <a:t>Breakfast club,  Pre order food, HWB curriculum</a:t>
            </a:r>
          </a:p>
        </p:txBody>
      </p:sp>
      <p:sp>
        <p:nvSpPr>
          <p:cNvPr id="4" name="Slide Number Placeholder 3">
            <a:extLst>
              <a:ext uri="{FF2B5EF4-FFF2-40B4-BE49-F238E27FC236}">
                <a16:creationId xmlns:a16="http://schemas.microsoft.com/office/drawing/2014/main" id="{5801D4C5-E25B-E4F3-D655-ECD66BD7097E}"/>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A30CE50D-4CE7-4D30-A06C-BE1AB8BF1BB4}" type="slidenum">
              <a:pPr algn="r" defTabSz="931774">
                <a:defRPr sz="1800" b="0" i="0" u="none" strike="noStrike" kern="0" cap="none" spc="0" baseline="0">
                  <a:solidFill>
                    <a:srgbClr val="000000"/>
                  </a:solidFill>
                  <a:uFillTx/>
                </a:defRPr>
              </a:pPr>
              <a:t>5</a:t>
            </a:fld>
            <a:endParaRPr lang="en-GB" sz="1200">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76E46-FE1F-0A4B-1A28-6804882C407F}"/>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86AF1C29-B68B-C24E-A71B-35E5F48EDACE}"/>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78F121CF-7DFC-011C-8978-2A2A40C5728F}"/>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B621749D-9A78-4C65-BB61-39A693B81749}" type="slidenum">
              <a:pPr algn="r" defTabSz="931774">
                <a:defRPr sz="1800" b="0" i="0" u="none" strike="noStrike" kern="0" cap="none" spc="0" baseline="0">
                  <a:solidFill>
                    <a:srgbClr val="000000"/>
                  </a:solidFill>
                  <a:uFillTx/>
                </a:defRPr>
              </a:pPr>
              <a:t>22</a:t>
            </a:fld>
            <a:endParaRPr lang="en-GB" sz="1200">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1AFE1-1677-8593-48F3-69835649F11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E7686A2-B995-051F-336E-1B66BD73C76A}"/>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D4E7699F-FB46-0323-44CC-2654930EDA32}"/>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43DC4666-FBEB-4F79-829B-BDF6DB9A15B6}" type="slidenum">
              <a:pPr algn="r" defTabSz="931774">
                <a:defRPr sz="1800" b="0" i="0" u="none" strike="noStrike" kern="0" cap="none" spc="0" baseline="0">
                  <a:solidFill>
                    <a:srgbClr val="000000"/>
                  </a:solidFill>
                  <a:uFillTx/>
                </a:defRPr>
              </a:pPr>
              <a:t>7</a:t>
            </a:fld>
            <a:endParaRPr lang="en-GB" sz="1200">
              <a:solidFill>
                <a:srgbClr val="000000"/>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BC935-E9D8-0CDA-791A-F754EFF6917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8292249-53C1-4A54-A2D6-DDAEE8139F0B}"/>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DE2E0A2A-4969-BD49-444C-4D3E8C7F0C90}"/>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78A4F5E1-88F0-420D-907F-7BB233AA9ED0}" type="slidenum">
              <a:pPr algn="r" defTabSz="931774">
                <a:defRPr sz="1800" b="0" i="0" u="none" strike="noStrike" kern="0" cap="none" spc="0" baseline="0">
                  <a:solidFill>
                    <a:srgbClr val="000000"/>
                  </a:solidFill>
                  <a:uFillTx/>
                </a:defRPr>
              </a:pPr>
              <a:t>9</a:t>
            </a:fld>
            <a:endParaRPr lang="en-GB" sz="1200">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3DA5C-7B53-9E3A-20ED-CD6CF721443A}"/>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255935D2-3705-086F-82B0-B8E20F7A2CFC}"/>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F73FCBB9-F52D-D590-F566-FD662E7A186E}"/>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259FBBEA-4DAC-41A3-94BB-D6AF141307CA}" type="slidenum">
              <a:pPr algn="r" defTabSz="931774">
                <a:defRPr sz="1800" b="0" i="0" u="none" strike="noStrike" kern="0" cap="none" spc="0" baseline="0">
                  <a:solidFill>
                    <a:srgbClr val="000000"/>
                  </a:solidFill>
                  <a:uFillTx/>
                </a:defRPr>
              </a:pPr>
              <a:t>10</a:t>
            </a:fld>
            <a:endParaRPr lang="en-GB" sz="1200">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3DCF3-CD47-8C89-E711-EE0028C9D7C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1F54766-8625-D431-BA7B-AB94BF1CD7BD}"/>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C6D76960-C73B-BAE4-D726-3010B037F203}"/>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9078F976-1645-4C87-88E5-5D2A947230BD}" type="slidenum">
              <a:pPr algn="r" defTabSz="931774">
                <a:defRPr sz="1800" b="0" i="0" u="none" strike="noStrike" kern="0" cap="none" spc="0" baseline="0">
                  <a:solidFill>
                    <a:srgbClr val="000000"/>
                  </a:solidFill>
                  <a:uFillTx/>
                </a:defRPr>
              </a:pPr>
              <a:t>11</a:t>
            </a:fld>
            <a:endParaRPr lang="en-GB" sz="1200">
              <a:solidFill>
                <a:srgbClr val="000000"/>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B54CB-32F2-BCE5-AFB2-283F0F3E985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6B06222-FD38-61CC-3DE1-5AC29B4D26AF}"/>
              </a:ext>
            </a:extLst>
          </p:cNvPr>
          <p:cNvSpPr txBox="1">
            <a:spLocks noGrp="1"/>
          </p:cNvSpPr>
          <p:nvPr>
            <p:ph type="body" sz="quarter" idx="1"/>
          </p:nvPr>
        </p:nvSpPr>
        <p:spPr/>
        <p:txBody>
          <a:bodyPr/>
          <a:lstStyle/>
          <a:p>
            <a:pPr lvl="0"/>
            <a:r>
              <a:rPr lang="en-GB"/>
              <a:t>Explain process and highlight some ways that you can support your child.</a:t>
            </a:r>
          </a:p>
        </p:txBody>
      </p:sp>
      <p:sp>
        <p:nvSpPr>
          <p:cNvPr id="4" name="Slide Number Placeholder 3">
            <a:extLst>
              <a:ext uri="{FF2B5EF4-FFF2-40B4-BE49-F238E27FC236}">
                <a16:creationId xmlns:a16="http://schemas.microsoft.com/office/drawing/2014/main" id="{72110376-D2A8-D0DE-F3A6-EFB4088BF6B9}"/>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E25A930E-A4A0-4A80-8C03-F996E5556AA0}" type="slidenum">
              <a:pPr algn="r" defTabSz="931774">
                <a:defRPr sz="1800" b="0" i="0" u="none" strike="noStrike" kern="0" cap="none" spc="0" baseline="0">
                  <a:solidFill>
                    <a:srgbClr val="000000"/>
                  </a:solidFill>
                  <a:uFillTx/>
                </a:defRPr>
              </a:pPr>
              <a:t>13</a:t>
            </a:fld>
            <a:endParaRPr lang="en-GB" sz="1200">
              <a:solidFill>
                <a:srgbClr val="000000"/>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2124F-3F1E-E925-C3EA-D8CD0F5F8BD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2943711-9310-DA73-5184-C6E2E4BEA7E9}"/>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B2FA1E1C-7421-717F-94C6-9B3F53ECCA48}"/>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AB762EBD-D035-4121-A647-829EB6036F5E}" type="slidenum">
              <a:pPr algn="r" defTabSz="931774">
                <a:defRPr sz="1800" b="0" i="0" u="none" strike="noStrike" kern="0" cap="none" spc="0" baseline="0">
                  <a:solidFill>
                    <a:srgbClr val="000000"/>
                  </a:solidFill>
                  <a:uFillTx/>
                </a:defRPr>
              </a:pPr>
              <a:t>14</a:t>
            </a:fld>
            <a:endParaRPr lang="en-GB" sz="1200">
              <a:solidFill>
                <a:srgbClr val="000000"/>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94532-ACD5-04A2-CD4E-73DF94A17DB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6DB685B7-BC6D-020B-76E3-A7D9A413F6AF}"/>
              </a:ext>
            </a:extLst>
          </p:cNvPr>
          <p:cNvSpPr txBox="1">
            <a:spLocks noGrp="1"/>
          </p:cNvSpPr>
          <p:nvPr>
            <p:ph type="body" sz="quarter" idx="1"/>
          </p:nvPr>
        </p:nvSpPr>
        <p:spPr/>
        <p:txBody>
          <a:bodyPr/>
          <a:lstStyle/>
          <a:p>
            <a:pPr lvl="0"/>
            <a:r>
              <a:rPr lang="en-GB"/>
              <a:t>Maths/modern languages across cluster increasing to further strengthen continuity in curriculum and help us build learning picture of new S1. After planned meetings go to enhanced. Highlight fact that we confident in doing this effectively for non cluster too-this year we had pupils from an additional 10 primary schools, established relationships and processes ensure smooth transition for all.</a:t>
            </a:r>
          </a:p>
        </p:txBody>
      </p:sp>
      <p:sp>
        <p:nvSpPr>
          <p:cNvPr id="4" name="Slide Number Placeholder 3">
            <a:extLst>
              <a:ext uri="{FF2B5EF4-FFF2-40B4-BE49-F238E27FC236}">
                <a16:creationId xmlns:a16="http://schemas.microsoft.com/office/drawing/2014/main" id="{131B0A8D-B39A-3191-E91C-FC4A3D0B86B5}"/>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E591E5C4-9F89-4917-BA2B-313C4870F945}" type="slidenum">
              <a:pPr algn="r" defTabSz="931774">
                <a:defRPr sz="1800" b="0" i="0" u="none" strike="noStrike" kern="0" cap="none" spc="0" baseline="0">
                  <a:solidFill>
                    <a:srgbClr val="000000"/>
                  </a:solidFill>
                  <a:uFillTx/>
                </a:defRPr>
              </a:pPr>
              <a:t>18</a:t>
            </a:fld>
            <a:endParaRPr lang="en-GB" sz="1200">
              <a:solidFill>
                <a:srgbClr val="000000"/>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8A4AA-93F6-38A2-BD38-0CFBAEC9ED6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D66BB20-BA33-D81D-1A03-2BC6FBA990E4}"/>
              </a:ext>
            </a:extLst>
          </p:cNvPr>
          <p:cNvSpPr txBox="1">
            <a:spLocks noGrp="1"/>
          </p:cNvSpPr>
          <p:nvPr>
            <p:ph type="body" sz="quarter" idx="1"/>
          </p:nvPr>
        </p:nvSpPr>
        <p:spPr/>
        <p:txBody>
          <a:bodyPr/>
          <a:lstStyle/>
          <a:p>
            <a:pPr lvl="0"/>
            <a:r>
              <a:rPr lang="en-GB"/>
              <a:t>Proud of our inclusive culture</a:t>
            </a:r>
          </a:p>
        </p:txBody>
      </p:sp>
      <p:sp>
        <p:nvSpPr>
          <p:cNvPr id="4" name="Slide Number Placeholder 3">
            <a:extLst>
              <a:ext uri="{FF2B5EF4-FFF2-40B4-BE49-F238E27FC236}">
                <a16:creationId xmlns:a16="http://schemas.microsoft.com/office/drawing/2014/main" id="{E57FA13A-22EB-698B-CA43-0C5AA68A81E2}"/>
              </a:ext>
            </a:extLst>
          </p:cNvPr>
          <p:cNvSpPr txBox="1"/>
          <p:nvPr/>
        </p:nvSpPr>
        <p:spPr>
          <a:xfrm>
            <a:off x="3970933" y="8829962"/>
            <a:ext cx="3037840" cy="466438"/>
          </a:xfrm>
          <a:prstGeom prst="rect">
            <a:avLst/>
          </a:prstGeom>
          <a:noFill/>
          <a:ln cap="flat">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687B4E76-FCBB-4764-A40D-802810D9B395}" type="slidenum">
              <a:pPr algn="r" defTabSz="931774">
                <a:defRPr sz="1800" b="0" i="0" u="none" strike="noStrike" kern="0" cap="none" spc="0" baseline="0">
                  <a:solidFill>
                    <a:srgbClr val="000000"/>
                  </a:solidFill>
                  <a:uFillTx/>
                </a:defRPr>
              </a:pPr>
              <a:t>21</a:t>
            </a:fld>
            <a:endParaRPr lang="en-GB" sz="1200">
              <a:solidFill>
                <a:srgbClr val="000000"/>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87CE4-0AB9-C154-3C78-9F7260DDFF5E}"/>
              </a:ext>
            </a:extLst>
          </p:cNvPr>
          <p:cNvSpPr txBox="1">
            <a:spLocks noGrp="1"/>
          </p:cNvSpPr>
          <p:nvPr>
            <p:ph type="ctrTitle"/>
          </p:nvPr>
        </p:nvSpPr>
        <p:spPr>
          <a:xfrm>
            <a:off x="6416043" y="4434840"/>
            <a:ext cx="4941774" cy="1122206"/>
          </a:xfrm>
        </p:spPr>
        <p:txBody>
          <a:bodyPr anchor="b">
            <a:noAutofit/>
          </a:bodyPr>
          <a:lstStyle>
            <a:lvl1pPr>
              <a:defRPr sz="3600" spc="150"/>
            </a:lvl1pPr>
          </a:lstStyle>
          <a:p>
            <a:pPr lvl="0"/>
            <a:r>
              <a:rPr lang="en-US"/>
              <a:t>CLICK TO EDIT MASTER TITLE STYLE</a:t>
            </a:r>
          </a:p>
        </p:txBody>
      </p:sp>
      <p:sp>
        <p:nvSpPr>
          <p:cNvPr id="3" name="Subtitle 2">
            <a:extLst>
              <a:ext uri="{FF2B5EF4-FFF2-40B4-BE49-F238E27FC236}">
                <a16:creationId xmlns:a16="http://schemas.microsoft.com/office/drawing/2014/main" id="{4FCFE41F-107D-2C9E-B18B-1ED8368A631E}"/>
              </a:ext>
            </a:extLst>
          </p:cNvPr>
          <p:cNvSpPr txBox="1">
            <a:spLocks noGrp="1"/>
          </p:cNvSpPr>
          <p:nvPr>
            <p:ph type="subTitle" idx="1"/>
          </p:nvPr>
        </p:nvSpPr>
        <p:spPr>
          <a:xfrm>
            <a:off x="6416043" y="5586892"/>
            <a:ext cx="4941774" cy="396657"/>
          </a:xfrm>
        </p:spPr>
        <p:txBody>
          <a:bodyPr/>
          <a:lstStyle>
            <a:lvl1pPr marL="0" indent="0">
              <a:buNone/>
              <a:defRPr sz="1600"/>
            </a:lvl1pPr>
          </a:lstStyle>
          <a:p>
            <a:pPr lvl="0"/>
            <a:r>
              <a:rPr lang="en-US"/>
              <a:t>Click to edit Master subtitle style</a:t>
            </a:r>
          </a:p>
        </p:txBody>
      </p:sp>
      <p:pic>
        <p:nvPicPr>
          <p:cNvPr id="4" name="Graphic 7">
            <a:extLst>
              <a:ext uri="{FF2B5EF4-FFF2-40B4-BE49-F238E27FC236}">
                <a16:creationId xmlns:a16="http://schemas.microsoft.com/office/drawing/2014/main" id="{F699CD95-50B1-258A-5C7C-4B73BD41816A}"/>
              </a:ext>
            </a:extLst>
          </p:cNvPr>
          <p:cNvPicPr>
            <a:picLocks noChangeAspect="1"/>
          </p:cNvPicPr>
          <p:nvPr/>
        </p:nvPicPr>
        <p:blipFill>
          <a:blip r:embed="rId2">
            <a:extLst>
              <a:ext uri="{96DAC541-7B7A-43D3-8B79-37D633B846F1}">
                <asvg:svgBlip xmlns:asvg="http://schemas.microsoft.com/office/drawing/2016/SVG/main" xmlns="" r:embed="rId3"/>
              </a:ext>
            </a:extLst>
          </a:blip>
          <a:srcRect l="9358" t="23650" b="-1"/>
          <a:stretch>
            <a:fillRect/>
          </a:stretch>
        </p:blipFill>
        <p:spPr>
          <a:xfrm>
            <a:off x="0" y="0"/>
            <a:ext cx="9488308" cy="5054318"/>
          </a:xfrm>
          <a:prstGeom prst="rect">
            <a:avLst/>
          </a:prstGeom>
          <a:noFill/>
          <a:ln cap="flat">
            <a:noFill/>
          </a:ln>
        </p:spPr>
      </p:pic>
    </p:spTree>
    <p:extLst>
      <p:ext uri="{BB962C8B-B14F-4D97-AF65-F5344CB8AC3E}">
        <p14:creationId xmlns:p14="http://schemas.microsoft.com/office/powerpoint/2010/main" val="11519682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mart Art">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4371D632-3316-8FCA-F2C5-8B14683E67A0}"/>
              </a:ext>
            </a:extLst>
          </p:cNvPr>
          <p:cNvGrpSpPr/>
          <p:nvPr/>
        </p:nvGrpSpPr>
        <p:grpSpPr>
          <a:xfrm>
            <a:off x="0" y="0"/>
            <a:ext cx="2590796" cy="1027904"/>
            <a:chOff x="0" y="0"/>
            <a:chExt cx="2590796" cy="1027904"/>
          </a:xfrm>
        </p:grpSpPr>
        <p:cxnSp>
          <p:nvCxnSpPr>
            <p:cNvPr id="3" name="Straight Connector 9">
              <a:extLst>
                <a:ext uri="{FF2B5EF4-FFF2-40B4-BE49-F238E27FC236}">
                  <a16:creationId xmlns:a16="http://schemas.microsoft.com/office/drawing/2014/main" id="{3885F0EA-19CE-1847-B2FA-6D698836097B}"/>
                </a:ext>
              </a:extLst>
            </p:cNvPr>
            <p:cNvCxnSpPr/>
            <p:nvPr/>
          </p:nvCxnSpPr>
          <p:spPr>
            <a:xfrm flipV="1">
              <a:off x="0" y="0"/>
              <a:ext cx="2590796" cy="761996"/>
            </a:xfrm>
            <a:prstGeom prst="straightConnector1">
              <a:avLst/>
            </a:prstGeom>
            <a:noFill/>
            <a:ln w="6345" cap="flat">
              <a:solidFill>
                <a:srgbClr val="000000"/>
              </a:solidFill>
              <a:prstDash val="solid"/>
              <a:miter/>
            </a:ln>
          </p:spPr>
        </p:cxnSp>
        <p:cxnSp>
          <p:nvCxnSpPr>
            <p:cNvPr id="4" name="Straight Connector 11">
              <a:extLst>
                <a:ext uri="{FF2B5EF4-FFF2-40B4-BE49-F238E27FC236}">
                  <a16:creationId xmlns:a16="http://schemas.microsoft.com/office/drawing/2014/main" id="{091C7446-EFCB-7FBC-E68D-F57537948369}"/>
                </a:ext>
              </a:extLst>
            </p:cNvPr>
            <p:cNvCxnSpPr/>
            <p:nvPr/>
          </p:nvCxnSpPr>
          <p:spPr>
            <a:xfrm flipH="1">
              <a:off x="0" y="0"/>
              <a:ext cx="704846" cy="1027904"/>
            </a:xfrm>
            <a:prstGeom prst="straightConnector1">
              <a:avLst/>
            </a:prstGeom>
            <a:noFill/>
            <a:ln w="6345" cap="flat">
              <a:solidFill>
                <a:srgbClr val="000000"/>
              </a:solidFill>
              <a:prstDash val="solid"/>
              <a:miter/>
            </a:ln>
          </p:spPr>
        </p:cxnSp>
      </p:grpSp>
      <p:sp>
        <p:nvSpPr>
          <p:cNvPr id="5" name="Title 1">
            <a:extLst>
              <a:ext uri="{FF2B5EF4-FFF2-40B4-BE49-F238E27FC236}">
                <a16:creationId xmlns:a16="http://schemas.microsoft.com/office/drawing/2014/main" id="{22E2AAAE-0261-3C3C-4BEA-8EE92E5CF216}"/>
              </a:ext>
            </a:extLst>
          </p:cNvPr>
          <p:cNvSpPr txBox="1">
            <a:spLocks noGrp="1"/>
          </p:cNvSpPr>
          <p:nvPr>
            <p:ph type="title"/>
          </p:nvPr>
        </p:nvSpPr>
        <p:spPr/>
        <p:txBody>
          <a:bodyPr anchorCtr="1"/>
          <a:lstStyle>
            <a:lvl1pPr algn="ctr">
              <a:defRPr sz="2800" spc="150"/>
            </a:lvl1pPr>
          </a:lstStyle>
          <a:p>
            <a:pPr lvl="0"/>
            <a:r>
              <a:rPr lang="en-US"/>
              <a:t>CLICK TO EDIT MASTER TITLE STYLE</a:t>
            </a:r>
          </a:p>
        </p:txBody>
      </p:sp>
      <p:sp>
        <p:nvSpPr>
          <p:cNvPr id="6" name="SmartArt Placeholder 6">
            <a:extLst>
              <a:ext uri="{FF2B5EF4-FFF2-40B4-BE49-F238E27FC236}">
                <a16:creationId xmlns:a16="http://schemas.microsoft.com/office/drawing/2014/main" id="{368FCD1C-FE54-5583-CEB8-9608BFDDE71E}"/>
              </a:ext>
            </a:extLst>
          </p:cNvPr>
          <p:cNvSpPr txBox="1">
            <a:spLocks noGrp="1"/>
          </p:cNvSpPr>
          <p:nvPr>
            <p:ph type="dgm" idx="4294967295"/>
          </p:nvPr>
        </p:nvSpPr>
        <p:spPr>
          <a:xfrm>
            <a:off x="838203" y="2111377"/>
            <a:ext cx="10515600" cy="3744916"/>
          </a:xfrm>
        </p:spPr>
        <p:txBody>
          <a:bodyPr/>
          <a:lstStyle>
            <a:lvl1pPr>
              <a:defRPr/>
            </a:lvl1pPr>
          </a:lstStyle>
          <a:p>
            <a:pPr lvl="0"/>
            <a:r>
              <a:rPr lang="en-US"/>
              <a:t>Click icon to add SmartArt graphic</a:t>
            </a:r>
          </a:p>
        </p:txBody>
      </p:sp>
      <p:sp>
        <p:nvSpPr>
          <p:cNvPr id="7" name="Date Placeholder 2">
            <a:extLst>
              <a:ext uri="{FF2B5EF4-FFF2-40B4-BE49-F238E27FC236}">
                <a16:creationId xmlns:a16="http://schemas.microsoft.com/office/drawing/2014/main" id="{10BE6A58-2C72-145C-C8C7-00C82276E7D9}"/>
              </a:ext>
            </a:extLst>
          </p:cNvPr>
          <p:cNvSpPr txBox="1">
            <a:spLocks noGrp="1"/>
          </p:cNvSpPr>
          <p:nvPr>
            <p:ph type="dt" sz="half" idx="7"/>
          </p:nvPr>
        </p:nvSpPr>
        <p:spPr/>
        <p:txBody>
          <a:bodyPr/>
          <a:lstStyle>
            <a:lvl1pPr>
              <a:defRPr sz="900"/>
            </a:lvl1pPr>
          </a:lstStyle>
          <a:p>
            <a:pPr lvl="0"/>
            <a:r>
              <a:rPr lang="en-US"/>
              <a:t>20XX</a:t>
            </a:r>
          </a:p>
        </p:txBody>
      </p:sp>
      <p:sp>
        <p:nvSpPr>
          <p:cNvPr id="8" name="Footer Placeholder 3">
            <a:extLst>
              <a:ext uri="{FF2B5EF4-FFF2-40B4-BE49-F238E27FC236}">
                <a16:creationId xmlns:a16="http://schemas.microsoft.com/office/drawing/2014/main" id="{6D8BCC02-156E-083F-9D1E-842B8E37D91F}"/>
              </a:ext>
            </a:extLst>
          </p:cNvPr>
          <p:cNvSpPr txBox="1">
            <a:spLocks noGrp="1"/>
          </p:cNvSpPr>
          <p:nvPr>
            <p:ph type="ftr" sz="quarter" idx="9"/>
          </p:nvPr>
        </p:nvSpPr>
        <p:spPr/>
        <p:txBody>
          <a:bodyPr/>
          <a:lstStyle>
            <a:lvl1pPr>
              <a:defRPr sz="900"/>
            </a:lvl1pPr>
          </a:lstStyle>
          <a:p>
            <a:pPr lvl="0"/>
            <a:r>
              <a:rPr lang="en-US"/>
              <a:t>PRESENTATION TITLE</a:t>
            </a:r>
          </a:p>
        </p:txBody>
      </p:sp>
      <p:sp>
        <p:nvSpPr>
          <p:cNvPr id="9" name="Slide Number Placeholder 4">
            <a:extLst>
              <a:ext uri="{FF2B5EF4-FFF2-40B4-BE49-F238E27FC236}">
                <a16:creationId xmlns:a16="http://schemas.microsoft.com/office/drawing/2014/main" id="{9C6165A4-6EC9-A63E-47FE-096495A32651}"/>
              </a:ext>
            </a:extLst>
          </p:cNvPr>
          <p:cNvSpPr txBox="1">
            <a:spLocks noGrp="1"/>
          </p:cNvSpPr>
          <p:nvPr>
            <p:ph type="sldNum" sz="quarter" idx="8"/>
          </p:nvPr>
        </p:nvSpPr>
        <p:spPr/>
        <p:txBody>
          <a:bodyPr/>
          <a:lstStyle>
            <a:lvl1pPr>
              <a:defRPr sz="900"/>
            </a:lvl1pPr>
          </a:lstStyle>
          <a:p>
            <a:pPr lvl="0"/>
            <a:fld id="{D8EFAD94-58B2-44BF-A815-FB278A2D8EE0}" type="slidenum">
              <a:t>‹#›</a:t>
            </a:fld>
            <a:endParaRPr lang="en-US"/>
          </a:p>
        </p:txBody>
      </p:sp>
    </p:spTree>
    <p:extLst>
      <p:ext uri="{BB962C8B-B14F-4D97-AF65-F5344CB8AC3E}">
        <p14:creationId xmlns:p14="http://schemas.microsoft.com/office/powerpoint/2010/main" val="34419175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Graphic 10">
            <a:extLst>
              <a:ext uri="{FF2B5EF4-FFF2-40B4-BE49-F238E27FC236}">
                <a16:creationId xmlns:a16="http://schemas.microsoft.com/office/drawing/2014/main" id="{1D91C234-234F-C096-C9E4-1F233EB99A0C}"/>
              </a:ext>
            </a:extLst>
          </p:cNvPr>
          <p:cNvSpPr/>
          <p:nvPr/>
        </p:nvSpPr>
        <p:spPr>
          <a:xfrm>
            <a:off x="2113882" y="0"/>
            <a:ext cx="10078114" cy="6858000"/>
          </a:xfrm>
          <a:custGeom>
            <a:avLst/>
            <a:gdLst>
              <a:gd name="f0" fmla="val 10800000"/>
              <a:gd name="f1" fmla="val 5400000"/>
              <a:gd name="f2" fmla="val 180"/>
              <a:gd name="f3" fmla="val w"/>
              <a:gd name="f4" fmla="val h"/>
              <a:gd name="f5" fmla="val 0"/>
              <a:gd name="f6" fmla="val 10078116"/>
              <a:gd name="f7" fmla="val 6858000"/>
              <a:gd name="f8" fmla="val 3793236"/>
              <a:gd name="f9" fmla="+- 0 0 -90"/>
              <a:gd name="f10" fmla="*/ f3 1 10078116"/>
              <a:gd name="f11" fmla="*/ f4 1 6858000"/>
              <a:gd name="f12" fmla="+- f7 0 f5"/>
              <a:gd name="f13" fmla="+- f6 0 f5"/>
              <a:gd name="f14" fmla="*/ f9 f0 1"/>
              <a:gd name="f15" fmla="*/ f13 1 10078116"/>
              <a:gd name="f16" fmla="*/ f12 1 6858000"/>
              <a:gd name="f17" fmla="*/ 3793236 f13 1"/>
              <a:gd name="f18" fmla="*/ 6858000 f12 1"/>
              <a:gd name="f19" fmla="*/ 0 f13 1"/>
              <a:gd name="f20" fmla="*/ 0 f12 1"/>
              <a:gd name="f21" fmla="*/ 10078116 f13 1"/>
              <a:gd name="f22" fmla="*/ f14 1 f2"/>
              <a:gd name="f23" fmla="*/ f17 1 10078116"/>
              <a:gd name="f24" fmla="*/ f18 1 6858000"/>
              <a:gd name="f25" fmla="*/ f19 1 10078116"/>
              <a:gd name="f26" fmla="*/ f20 1 6858000"/>
              <a:gd name="f27" fmla="*/ f21 1 10078116"/>
              <a:gd name="f28" fmla="*/ f5 1 f15"/>
              <a:gd name="f29" fmla="*/ f6 1 f15"/>
              <a:gd name="f30" fmla="*/ f5 1 f16"/>
              <a:gd name="f31" fmla="*/ f7 1 f16"/>
              <a:gd name="f32" fmla="+- f22 0 f1"/>
              <a:gd name="f33" fmla="*/ f23 1 f15"/>
              <a:gd name="f34" fmla="*/ f24 1 f16"/>
              <a:gd name="f35" fmla="*/ f25 1 f15"/>
              <a:gd name="f36" fmla="*/ f26 1 f16"/>
              <a:gd name="f37" fmla="*/ f27 1 f15"/>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4" y="f45"/>
              </a:cxn>
              <a:cxn ang="f32">
                <a:pos x="f46" y="f45"/>
              </a:cxn>
              <a:cxn ang="f32">
                <a:pos x="f46" y="f43"/>
              </a:cxn>
            </a:cxnLst>
            <a:rect l="f38" t="f41" r="f39" b="f40"/>
            <a:pathLst>
              <a:path w="10078116" h="6858000">
                <a:moveTo>
                  <a:pt x="f8" y="f7"/>
                </a:moveTo>
                <a:lnTo>
                  <a:pt x="f5" y="f5"/>
                </a:lnTo>
                <a:lnTo>
                  <a:pt x="f6" y="f5"/>
                </a:lnTo>
                <a:lnTo>
                  <a:pt x="f6" y="f7"/>
                </a:lnTo>
                <a:close/>
              </a:path>
            </a:pathLst>
          </a:custGeom>
          <a:solidFill>
            <a:srgbClr val="E9E6D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enorite"/>
            </a:endParaRPr>
          </a:p>
        </p:txBody>
      </p:sp>
      <p:sp>
        <p:nvSpPr>
          <p:cNvPr id="3" name="Title 1">
            <a:extLst>
              <a:ext uri="{FF2B5EF4-FFF2-40B4-BE49-F238E27FC236}">
                <a16:creationId xmlns:a16="http://schemas.microsoft.com/office/drawing/2014/main" id="{F0DF608F-1269-9A2D-A969-EA5B173271AA}"/>
              </a:ext>
            </a:extLst>
          </p:cNvPr>
          <p:cNvSpPr txBox="1">
            <a:spLocks noGrp="1"/>
          </p:cNvSpPr>
          <p:nvPr>
            <p:ph type="title"/>
          </p:nvPr>
        </p:nvSpPr>
        <p:spPr>
          <a:xfrm>
            <a:off x="838203" y="5509415"/>
            <a:ext cx="4082137" cy="585792"/>
          </a:xfrm>
        </p:spPr>
        <p:txBody>
          <a:bodyPr/>
          <a:lstStyle>
            <a:lvl1pPr>
              <a:defRPr sz="2800" spc="150"/>
            </a:lvl1pPr>
          </a:lstStyle>
          <a:p>
            <a:pPr lvl="0"/>
            <a:r>
              <a:rPr lang="en-US"/>
              <a:t>CLICK TO EDIT TITLE</a:t>
            </a:r>
          </a:p>
        </p:txBody>
      </p:sp>
      <p:sp>
        <p:nvSpPr>
          <p:cNvPr id="4" name="Text Placeholder 15">
            <a:extLst>
              <a:ext uri="{FF2B5EF4-FFF2-40B4-BE49-F238E27FC236}">
                <a16:creationId xmlns:a16="http://schemas.microsoft.com/office/drawing/2014/main" id="{6B59E4AF-CE53-18B4-3CDC-4C16C931417F}"/>
              </a:ext>
            </a:extLst>
          </p:cNvPr>
          <p:cNvSpPr txBox="1">
            <a:spLocks noGrp="1"/>
          </p:cNvSpPr>
          <p:nvPr>
            <p:ph type="body" idx="4294967295"/>
          </p:nvPr>
        </p:nvSpPr>
        <p:spPr>
          <a:xfrm>
            <a:off x="166073" y="1507772"/>
            <a:ext cx="2141762" cy="514350"/>
          </a:xfrm>
        </p:spPr>
        <p:txBody>
          <a:bodyPr anchor="ctr"/>
          <a:lstStyle>
            <a:lvl1pPr marL="0" indent="0" algn="r">
              <a:buNone/>
              <a:defRPr sz="2000"/>
            </a:lvl1pPr>
          </a:lstStyle>
          <a:p>
            <a:pPr lvl="0"/>
            <a:r>
              <a:rPr lang="en-US"/>
              <a:t>Click to edit Master text styles</a:t>
            </a:r>
          </a:p>
        </p:txBody>
      </p:sp>
      <p:sp>
        <p:nvSpPr>
          <p:cNvPr id="5" name="Text Placeholder 15">
            <a:extLst>
              <a:ext uri="{FF2B5EF4-FFF2-40B4-BE49-F238E27FC236}">
                <a16:creationId xmlns:a16="http://schemas.microsoft.com/office/drawing/2014/main" id="{EE321C07-FE39-C94C-615C-F90F9FE1C291}"/>
              </a:ext>
            </a:extLst>
          </p:cNvPr>
          <p:cNvSpPr txBox="1">
            <a:spLocks noGrp="1"/>
          </p:cNvSpPr>
          <p:nvPr>
            <p:ph type="body" idx="4294967295"/>
          </p:nvPr>
        </p:nvSpPr>
        <p:spPr>
          <a:xfrm>
            <a:off x="732132" y="2584094"/>
            <a:ext cx="2141762" cy="514350"/>
          </a:xfrm>
        </p:spPr>
        <p:txBody>
          <a:bodyPr anchor="ctr"/>
          <a:lstStyle>
            <a:lvl1pPr marL="0" indent="0" algn="r">
              <a:buNone/>
              <a:defRPr sz="2000"/>
            </a:lvl1pPr>
          </a:lstStyle>
          <a:p>
            <a:pPr lvl="0"/>
            <a:r>
              <a:rPr lang="en-US"/>
              <a:t>Click to edit Master text styles</a:t>
            </a:r>
          </a:p>
        </p:txBody>
      </p:sp>
      <p:sp>
        <p:nvSpPr>
          <p:cNvPr id="6" name="Text Placeholder 15">
            <a:extLst>
              <a:ext uri="{FF2B5EF4-FFF2-40B4-BE49-F238E27FC236}">
                <a16:creationId xmlns:a16="http://schemas.microsoft.com/office/drawing/2014/main" id="{766A0F79-4824-A923-20CA-31F050637C58}"/>
              </a:ext>
            </a:extLst>
          </p:cNvPr>
          <p:cNvSpPr txBox="1">
            <a:spLocks noGrp="1"/>
          </p:cNvSpPr>
          <p:nvPr>
            <p:ph type="body" idx="4294967295"/>
          </p:nvPr>
        </p:nvSpPr>
        <p:spPr>
          <a:xfrm>
            <a:off x="1338553" y="3660425"/>
            <a:ext cx="2141762" cy="514350"/>
          </a:xfrm>
        </p:spPr>
        <p:txBody>
          <a:bodyPr anchor="ctr"/>
          <a:lstStyle>
            <a:lvl1pPr marL="0" indent="0" algn="r">
              <a:buNone/>
              <a:defRPr sz="2000"/>
            </a:lvl1pPr>
          </a:lstStyle>
          <a:p>
            <a:pPr lvl="0"/>
            <a:r>
              <a:rPr lang="en-US"/>
              <a:t>Click to edit Master text styles</a:t>
            </a:r>
          </a:p>
        </p:txBody>
      </p:sp>
      <p:sp>
        <p:nvSpPr>
          <p:cNvPr id="7" name="Text Placeholder 15">
            <a:extLst>
              <a:ext uri="{FF2B5EF4-FFF2-40B4-BE49-F238E27FC236}">
                <a16:creationId xmlns:a16="http://schemas.microsoft.com/office/drawing/2014/main" id="{C1A9AEE3-09F7-5F6F-61AB-CECE11976984}"/>
              </a:ext>
            </a:extLst>
          </p:cNvPr>
          <p:cNvSpPr txBox="1">
            <a:spLocks noGrp="1"/>
          </p:cNvSpPr>
          <p:nvPr>
            <p:ph type="body" idx="4294967295"/>
          </p:nvPr>
        </p:nvSpPr>
        <p:spPr>
          <a:xfrm>
            <a:off x="1922754" y="4736747"/>
            <a:ext cx="2141762" cy="514350"/>
          </a:xfrm>
        </p:spPr>
        <p:txBody>
          <a:bodyPr anchor="ctr"/>
          <a:lstStyle>
            <a:lvl1pPr marL="0" indent="0" algn="r">
              <a:buNone/>
              <a:defRPr sz="2000"/>
            </a:lvl1pPr>
          </a:lstStyle>
          <a:p>
            <a:pPr lvl="0"/>
            <a:r>
              <a:rPr lang="en-US"/>
              <a:t>Click to edit Master text styles</a:t>
            </a:r>
          </a:p>
        </p:txBody>
      </p:sp>
      <p:sp>
        <p:nvSpPr>
          <p:cNvPr id="8" name="Text Placeholder 15">
            <a:extLst>
              <a:ext uri="{FF2B5EF4-FFF2-40B4-BE49-F238E27FC236}">
                <a16:creationId xmlns:a16="http://schemas.microsoft.com/office/drawing/2014/main" id="{BE54237C-BD29-064E-366D-AEDB9994C3B4}"/>
              </a:ext>
            </a:extLst>
          </p:cNvPr>
          <p:cNvSpPr txBox="1">
            <a:spLocks noGrp="1"/>
          </p:cNvSpPr>
          <p:nvPr>
            <p:ph type="body" idx="4294967295"/>
          </p:nvPr>
        </p:nvSpPr>
        <p:spPr>
          <a:xfrm>
            <a:off x="4401537" y="1613531"/>
            <a:ext cx="5102681" cy="1010841"/>
          </a:xfrm>
        </p:spPr>
        <p:txBody>
          <a:bodyPr/>
          <a:lstStyle>
            <a:lvl1pPr marL="0" indent="0">
              <a:lnSpc>
                <a:spcPct val="100000"/>
              </a:lnSpc>
              <a:buNone/>
              <a:defRPr sz="1400" spc="50"/>
            </a:lvl1pPr>
          </a:lstStyle>
          <a:p>
            <a:pPr lvl="0"/>
            <a:r>
              <a:rPr lang="en-US"/>
              <a:t>Click to edit master text style</a:t>
            </a:r>
          </a:p>
        </p:txBody>
      </p:sp>
      <p:sp>
        <p:nvSpPr>
          <p:cNvPr id="9" name="Text Placeholder 15">
            <a:extLst>
              <a:ext uri="{FF2B5EF4-FFF2-40B4-BE49-F238E27FC236}">
                <a16:creationId xmlns:a16="http://schemas.microsoft.com/office/drawing/2014/main" id="{FBA40FA7-37CD-86D4-3B20-FB4ED2E8AEF1}"/>
              </a:ext>
            </a:extLst>
          </p:cNvPr>
          <p:cNvSpPr txBox="1">
            <a:spLocks noGrp="1"/>
          </p:cNvSpPr>
          <p:nvPr>
            <p:ph type="body" idx="4294967295"/>
          </p:nvPr>
        </p:nvSpPr>
        <p:spPr>
          <a:xfrm>
            <a:off x="4986031" y="2682566"/>
            <a:ext cx="5102681" cy="1010841"/>
          </a:xfrm>
        </p:spPr>
        <p:txBody>
          <a:bodyPr/>
          <a:lstStyle>
            <a:lvl1pPr marL="0" indent="0">
              <a:lnSpc>
                <a:spcPct val="100000"/>
              </a:lnSpc>
              <a:buNone/>
              <a:defRPr sz="1400" spc="50"/>
            </a:lvl1pPr>
          </a:lstStyle>
          <a:p>
            <a:pPr lvl="0"/>
            <a:r>
              <a:rPr lang="en-US"/>
              <a:t>Click to edit master text style</a:t>
            </a:r>
          </a:p>
        </p:txBody>
      </p:sp>
      <p:sp>
        <p:nvSpPr>
          <p:cNvPr id="10" name="Text Placeholder 15">
            <a:extLst>
              <a:ext uri="{FF2B5EF4-FFF2-40B4-BE49-F238E27FC236}">
                <a16:creationId xmlns:a16="http://schemas.microsoft.com/office/drawing/2014/main" id="{9C92CE76-68F1-14BF-E4D8-374BFE50C4B9}"/>
              </a:ext>
            </a:extLst>
          </p:cNvPr>
          <p:cNvSpPr txBox="1">
            <a:spLocks noGrp="1"/>
          </p:cNvSpPr>
          <p:nvPr>
            <p:ph type="body" idx="4294967295"/>
          </p:nvPr>
        </p:nvSpPr>
        <p:spPr>
          <a:xfrm>
            <a:off x="5576934" y="3755395"/>
            <a:ext cx="5102681" cy="1010841"/>
          </a:xfrm>
        </p:spPr>
        <p:txBody>
          <a:bodyPr/>
          <a:lstStyle>
            <a:lvl1pPr marL="0" indent="0">
              <a:lnSpc>
                <a:spcPct val="100000"/>
              </a:lnSpc>
              <a:buNone/>
              <a:defRPr sz="1400" spc="50"/>
            </a:lvl1pPr>
          </a:lstStyle>
          <a:p>
            <a:pPr lvl="0"/>
            <a:r>
              <a:rPr lang="en-US"/>
              <a:t>Click to edit master text style</a:t>
            </a:r>
          </a:p>
        </p:txBody>
      </p:sp>
      <p:sp>
        <p:nvSpPr>
          <p:cNvPr id="11" name="Text Placeholder 15">
            <a:extLst>
              <a:ext uri="{FF2B5EF4-FFF2-40B4-BE49-F238E27FC236}">
                <a16:creationId xmlns:a16="http://schemas.microsoft.com/office/drawing/2014/main" id="{38295F25-B78E-1FB2-8308-709CD4273309}"/>
              </a:ext>
            </a:extLst>
          </p:cNvPr>
          <p:cNvSpPr txBox="1">
            <a:spLocks noGrp="1"/>
          </p:cNvSpPr>
          <p:nvPr>
            <p:ph type="body" idx="4294967295"/>
          </p:nvPr>
        </p:nvSpPr>
        <p:spPr>
          <a:xfrm>
            <a:off x="6175281" y="4824429"/>
            <a:ext cx="5102681" cy="1010841"/>
          </a:xfrm>
        </p:spPr>
        <p:txBody>
          <a:bodyPr/>
          <a:lstStyle>
            <a:lvl1pPr marL="0" indent="0">
              <a:lnSpc>
                <a:spcPct val="100000"/>
              </a:lnSpc>
              <a:buNone/>
              <a:defRPr sz="1400" spc="50"/>
            </a:lvl1pPr>
          </a:lstStyle>
          <a:p>
            <a:pPr lvl="0"/>
            <a:r>
              <a:rPr lang="en-US"/>
              <a:t>Click to edit master text style</a:t>
            </a:r>
          </a:p>
        </p:txBody>
      </p:sp>
      <p:sp>
        <p:nvSpPr>
          <p:cNvPr id="12" name="Date Placeholder 4">
            <a:extLst>
              <a:ext uri="{FF2B5EF4-FFF2-40B4-BE49-F238E27FC236}">
                <a16:creationId xmlns:a16="http://schemas.microsoft.com/office/drawing/2014/main" id="{D33A7BE5-951F-4BE9-A537-FC7FDD856F33}"/>
              </a:ext>
            </a:extLst>
          </p:cNvPr>
          <p:cNvSpPr txBox="1">
            <a:spLocks noGrp="1"/>
          </p:cNvSpPr>
          <p:nvPr>
            <p:ph type="dt" sz="half" idx="7"/>
          </p:nvPr>
        </p:nvSpPr>
        <p:spPr/>
        <p:txBody>
          <a:bodyPr/>
          <a:lstStyle>
            <a:lvl1pPr>
              <a:defRPr sz="900"/>
            </a:lvl1pPr>
          </a:lstStyle>
          <a:p>
            <a:pPr lvl="0"/>
            <a:r>
              <a:rPr lang="en-US"/>
              <a:t>20XX</a:t>
            </a:r>
          </a:p>
        </p:txBody>
      </p:sp>
      <p:sp>
        <p:nvSpPr>
          <p:cNvPr id="13" name="Footer Placeholder 5">
            <a:extLst>
              <a:ext uri="{FF2B5EF4-FFF2-40B4-BE49-F238E27FC236}">
                <a16:creationId xmlns:a16="http://schemas.microsoft.com/office/drawing/2014/main" id="{BF1E1211-FCE7-2771-026E-BA3E09F5C3ED}"/>
              </a:ext>
            </a:extLst>
          </p:cNvPr>
          <p:cNvSpPr txBox="1">
            <a:spLocks noGrp="1"/>
          </p:cNvSpPr>
          <p:nvPr>
            <p:ph type="ftr" sz="quarter" idx="9"/>
          </p:nvPr>
        </p:nvSpPr>
        <p:spPr>
          <a:xfrm>
            <a:off x="6749140" y="6356351"/>
            <a:ext cx="3775978" cy="365129"/>
          </a:xfrm>
        </p:spPr>
        <p:txBody>
          <a:bodyPr/>
          <a:lstStyle>
            <a:lvl1pPr>
              <a:defRPr sz="900"/>
            </a:lvl1pPr>
          </a:lstStyle>
          <a:p>
            <a:pPr lvl="0"/>
            <a:r>
              <a:rPr lang="en-US"/>
              <a:t>PRESENTATION TITLE</a:t>
            </a:r>
          </a:p>
        </p:txBody>
      </p:sp>
      <p:sp>
        <p:nvSpPr>
          <p:cNvPr id="14" name="Slide Number Placeholder 6">
            <a:extLst>
              <a:ext uri="{FF2B5EF4-FFF2-40B4-BE49-F238E27FC236}">
                <a16:creationId xmlns:a16="http://schemas.microsoft.com/office/drawing/2014/main" id="{0B90D655-AD87-ECBC-4AFD-5C6EE46F5ED6}"/>
              </a:ext>
            </a:extLst>
          </p:cNvPr>
          <p:cNvSpPr txBox="1">
            <a:spLocks noGrp="1"/>
          </p:cNvSpPr>
          <p:nvPr>
            <p:ph type="sldNum" sz="quarter" idx="8"/>
          </p:nvPr>
        </p:nvSpPr>
        <p:spPr>
          <a:xfrm>
            <a:off x="10810878" y="6356351"/>
            <a:ext cx="542925" cy="365129"/>
          </a:xfrm>
        </p:spPr>
        <p:txBody>
          <a:bodyPr/>
          <a:lstStyle>
            <a:lvl1pPr>
              <a:defRPr sz="900"/>
            </a:lvl1pPr>
          </a:lstStyle>
          <a:p>
            <a:pPr lvl="0"/>
            <a:fld id="{641C8D67-C51D-4A8D-AE9B-DCC0EDB46E30}" type="slidenum">
              <a:t>‹#›</a:t>
            </a:fld>
            <a:endParaRPr lang="en-US"/>
          </a:p>
        </p:txBody>
      </p:sp>
      <p:cxnSp>
        <p:nvCxnSpPr>
          <p:cNvPr id="15" name="Straight Connector 2">
            <a:extLst>
              <a:ext uri="{FF2B5EF4-FFF2-40B4-BE49-F238E27FC236}">
                <a16:creationId xmlns:a16="http://schemas.microsoft.com/office/drawing/2014/main" id="{765E9B75-7F20-5A52-1EB8-2C3577C3FBCC}"/>
              </a:ext>
            </a:extLst>
          </p:cNvPr>
          <p:cNvCxnSpPr/>
          <p:nvPr/>
        </p:nvCxnSpPr>
        <p:spPr>
          <a:xfrm>
            <a:off x="4353513" y="5023933"/>
            <a:ext cx="1513213" cy="0"/>
          </a:xfrm>
          <a:prstGeom prst="straightConnector1">
            <a:avLst/>
          </a:prstGeom>
          <a:noFill/>
          <a:ln w="6345" cap="flat">
            <a:solidFill>
              <a:srgbClr val="000000"/>
            </a:solidFill>
            <a:prstDash val="solid"/>
            <a:miter/>
          </a:ln>
        </p:spPr>
      </p:cxnSp>
      <p:cxnSp>
        <p:nvCxnSpPr>
          <p:cNvPr id="16" name="Straight Connector 3">
            <a:extLst>
              <a:ext uri="{FF2B5EF4-FFF2-40B4-BE49-F238E27FC236}">
                <a16:creationId xmlns:a16="http://schemas.microsoft.com/office/drawing/2014/main" id="{56B2420C-C4E8-D211-F9B0-F37ADC69B43D}"/>
              </a:ext>
            </a:extLst>
          </p:cNvPr>
          <p:cNvCxnSpPr/>
          <p:nvPr/>
        </p:nvCxnSpPr>
        <p:spPr>
          <a:xfrm>
            <a:off x="3759921" y="3948452"/>
            <a:ext cx="1513204" cy="0"/>
          </a:xfrm>
          <a:prstGeom prst="straightConnector1">
            <a:avLst/>
          </a:prstGeom>
          <a:noFill/>
          <a:ln w="6345" cap="flat">
            <a:solidFill>
              <a:srgbClr val="000000"/>
            </a:solidFill>
            <a:prstDash val="solid"/>
            <a:miter/>
          </a:ln>
        </p:spPr>
      </p:cxnSp>
      <p:cxnSp>
        <p:nvCxnSpPr>
          <p:cNvPr id="17" name="Straight Connector 7">
            <a:extLst>
              <a:ext uri="{FF2B5EF4-FFF2-40B4-BE49-F238E27FC236}">
                <a16:creationId xmlns:a16="http://schemas.microsoft.com/office/drawing/2014/main" id="{AD144DC7-E73A-0FA2-A87C-8AEE154E16BF}"/>
              </a:ext>
            </a:extLst>
          </p:cNvPr>
          <p:cNvCxnSpPr/>
          <p:nvPr/>
        </p:nvCxnSpPr>
        <p:spPr>
          <a:xfrm>
            <a:off x="3173452" y="2872688"/>
            <a:ext cx="1513213" cy="0"/>
          </a:xfrm>
          <a:prstGeom prst="straightConnector1">
            <a:avLst/>
          </a:prstGeom>
          <a:noFill/>
          <a:ln w="6345" cap="flat">
            <a:solidFill>
              <a:srgbClr val="000000"/>
            </a:solidFill>
            <a:prstDash val="solid"/>
            <a:miter/>
          </a:ln>
        </p:spPr>
      </p:cxnSp>
      <p:cxnSp>
        <p:nvCxnSpPr>
          <p:cNvPr id="18" name="Straight Connector 8">
            <a:extLst>
              <a:ext uri="{FF2B5EF4-FFF2-40B4-BE49-F238E27FC236}">
                <a16:creationId xmlns:a16="http://schemas.microsoft.com/office/drawing/2014/main" id="{37E34E0D-B6DB-B5AC-F25D-EDDAADF207CB}"/>
              </a:ext>
            </a:extLst>
          </p:cNvPr>
          <p:cNvCxnSpPr/>
          <p:nvPr/>
        </p:nvCxnSpPr>
        <p:spPr>
          <a:xfrm>
            <a:off x="2586261" y="1796082"/>
            <a:ext cx="1513213" cy="0"/>
          </a:xfrm>
          <a:prstGeom prst="straightConnector1">
            <a:avLst/>
          </a:prstGeom>
          <a:noFill/>
          <a:ln w="6345" cap="flat">
            <a:solidFill>
              <a:srgbClr val="000000"/>
            </a:solidFill>
            <a:prstDash val="solid"/>
            <a:miter/>
          </a:ln>
        </p:spPr>
      </p:cxnSp>
    </p:spTree>
    <p:extLst>
      <p:ext uri="{BB962C8B-B14F-4D97-AF65-F5344CB8AC3E}">
        <p14:creationId xmlns:p14="http://schemas.microsoft.com/office/powerpoint/2010/main" val="986684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D8EE-41A7-B2BD-056D-843CCDBCED90}"/>
              </a:ext>
            </a:extLst>
          </p:cNvPr>
          <p:cNvSpPr txBox="1">
            <a:spLocks noGrp="1"/>
          </p:cNvSpPr>
          <p:nvPr>
            <p:ph type="title"/>
          </p:nvPr>
        </p:nvSpPr>
        <p:spPr>
          <a:xfrm>
            <a:off x="2933696" y="892180"/>
            <a:ext cx="8421688" cy="1325559"/>
          </a:xfrm>
        </p:spPr>
        <p:txBody>
          <a:bodyPr/>
          <a:lstStyle>
            <a:lvl1pPr>
              <a:defRPr sz="2800" spc="150"/>
            </a:lvl1pPr>
          </a:lstStyle>
          <a:p>
            <a:pPr lvl="0"/>
            <a:r>
              <a:rPr lang="en-US"/>
              <a:t>CLICK TO EDIT MASTER TITLE STYLE</a:t>
            </a:r>
          </a:p>
        </p:txBody>
      </p:sp>
      <p:sp>
        <p:nvSpPr>
          <p:cNvPr id="3" name="Text Placeholder 2">
            <a:extLst>
              <a:ext uri="{FF2B5EF4-FFF2-40B4-BE49-F238E27FC236}">
                <a16:creationId xmlns:a16="http://schemas.microsoft.com/office/drawing/2014/main" id="{8C541A0C-5BA2-3016-7742-E2273C86BC9D}"/>
              </a:ext>
            </a:extLst>
          </p:cNvPr>
          <p:cNvSpPr txBox="1">
            <a:spLocks noGrp="1"/>
          </p:cNvSpPr>
          <p:nvPr>
            <p:ph type="body" idx="1"/>
          </p:nvPr>
        </p:nvSpPr>
        <p:spPr>
          <a:xfrm>
            <a:off x="2933696" y="2776932"/>
            <a:ext cx="3924303" cy="823910"/>
          </a:xfrm>
        </p:spPr>
        <p:txBody>
          <a:bodyPr anchor="b">
            <a:noAutofit/>
          </a:bodyPr>
          <a:lstStyle>
            <a:lvl1pPr marL="0" indent="0">
              <a:buNone/>
              <a:defRPr sz="2000" spc="150"/>
            </a:lvl1pPr>
          </a:lstStyle>
          <a:p>
            <a:pPr lvl="0"/>
            <a:r>
              <a:rPr lang="en-US"/>
              <a:t>CLICK TO EDIT MASTER TEXT</a:t>
            </a:r>
          </a:p>
        </p:txBody>
      </p:sp>
      <p:sp>
        <p:nvSpPr>
          <p:cNvPr id="4" name="Content Placeholder 3">
            <a:extLst>
              <a:ext uri="{FF2B5EF4-FFF2-40B4-BE49-F238E27FC236}">
                <a16:creationId xmlns:a16="http://schemas.microsoft.com/office/drawing/2014/main" id="{449A5775-C4C2-8E03-014A-465A6CED0F01}"/>
              </a:ext>
            </a:extLst>
          </p:cNvPr>
          <p:cNvSpPr txBox="1">
            <a:spLocks noGrp="1"/>
          </p:cNvSpPr>
          <p:nvPr>
            <p:ph idx="2"/>
          </p:nvPr>
        </p:nvSpPr>
        <p:spPr>
          <a:xfrm>
            <a:off x="2933696" y="3834609"/>
            <a:ext cx="3924303" cy="1997863"/>
          </a:xfrm>
        </p:spPr>
        <p:txBody>
          <a:bodyPr/>
          <a:lstStyle>
            <a:lvl1pPr marL="0" indent="0">
              <a:lnSpc>
                <a:spcPct val="100000"/>
              </a:lnSpc>
              <a:buNone/>
              <a:defRPr sz="1400" spc="50"/>
            </a:lvl1pPr>
            <a:lvl2pPr marL="457200" indent="0">
              <a:lnSpc>
                <a:spcPct val="100000"/>
              </a:lnSpc>
              <a:buNone/>
              <a:defRPr sz="1400" spc="50"/>
            </a:lvl2pPr>
            <a:lvl3pPr marL="914400" indent="0">
              <a:lnSpc>
                <a:spcPct val="100000"/>
              </a:lnSpc>
              <a:buNone/>
              <a:defRPr sz="1400" spc="50"/>
            </a:lvl3pPr>
            <a:lvl4pPr marL="1371600" indent="0">
              <a:lnSpc>
                <a:spcPct val="100000"/>
              </a:lnSpc>
              <a:buNone/>
              <a:defRPr sz="1400" spc="50"/>
            </a:lvl4pPr>
            <a:lvl5pPr marL="1828800" indent="0">
              <a:lnSpc>
                <a:spcPct val="100000"/>
              </a:lnSpc>
              <a:buNone/>
              <a:defRPr sz="1400" spc="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CCC6A3-097E-2C6C-F1D4-63DE9448C4AF}"/>
              </a:ext>
            </a:extLst>
          </p:cNvPr>
          <p:cNvSpPr txBox="1">
            <a:spLocks noGrp="1"/>
          </p:cNvSpPr>
          <p:nvPr>
            <p:ph type="body" idx="3"/>
          </p:nvPr>
        </p:nvSpPr>
        <p:spPr>
          <a:xfrm>
            <a:off x="7410169" y="2776932"/>
            <a:ext cx="3943624" cy="823910"/>
          </a:xfrm>
        </p:spPr>
        <p:txBody>
          <a:bodyPr anchor="b">
            <a:noAutofit/>
          </a:bodyPr>
          <a:lstStyle>
            <a:lvl1pPr marL="0" indent="0">
              <a:buNone/>
              <a:defRPr sz="2000" spc="150"/>
            </a:lvl1pPr>
          </a:lstStyle>
          <a:p>
            <a:pPr lvl="0"/>
            <a:r>
              <a:rPr lang="en-US"/>
              <a:t>CLICK TO EDIT MASTER TEXT</a:t>
            </a:r>
          </a:p>
        </p:txBody>
      </p:sp>
      <p:sp>
        <p:nvSpPr>
          <p:cNvPr id="6" name="Content Placeholder 5">
            <a:extLst>
              <a:ext uri="{FF2B5EF4-FFF2-40B4-BE49-F238E27FC236}">
                <a16:creationId xmlns:a16="http://schemas.microsoft.com/office/drawing/2014/main" id="{4B69A009-D336-0126-7EB4-DC440BF0216B}"/>
              </a:ext>
            </a:extLst>
          </p:cNvPr>
          <p:cNvSpPr txBox="1">
            <a:spLocks noGrp="1"/>
          </p:cNvSpPr>
          <p:nvPr>
            <p:ph idx="4"/>
          </p:nvPr>
        </p:nvSpPr>
        <p:spPr>
          <a:xfrm>
            <a:off x="7410169" y="3834609"/>
            <a:ext cx="3943624" cy="1997863"/>
          </a:xfrm>
        </p:spPr>
        <p:txBody>
          <a:bodyPr/>
          <a:lstStyle>
            <a:lvl1pPr marL="0" indent="0">
              <a:lnSpc>
                <a:spcPct val="100000"/>
              </a:lnSpc>
              <a:buNone/>
              <a:defRPr sz="1400" spc="50"/>
            </a:lvl1pPr>
            <a:lvl2pPr marL="457200" indent="0">
              <a:lnSpc>
                <a:spcPct val="100000"/>
              </a:lnSpc>
              <a:buNone/>
              <a:defRPr sz="1400" spc="50"/>
            </a:lvl2pPr>
            <a:lvl3pPr marL="914400" indent="0">
              <a:lnSpc>
                <a:spcPct val="100000"/>
              </a:lnSpc>
              <a:buNone/>
              <a:defRPr sz="1400" spc="50"/>
            </a:lvl3pPr>
            <a:lvl4pPr marL="1371600" indent="0">
              <a:lnSpc>
                <a:spcPct val="100000"/>
              </a:lnSpc>
              <a:buNone/>
              <a:defRPr sz="1400" spc="50"/>
            </a:lvl4pPr>
            <a:lvl5pPr marL="1828800" indent="0">
              <a:lnSpc>
                <a:spcPct val="100000"/>
              </a:lnSpc>
              <a:buNone/>
              <a:defRPr sz="1400" spc="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85AAA8-0A50-8D1F-5543-CC15CB3E0631}"/>
              </a:ext>
            </a:extLst>
          </p:cNvPr>
          <p:cNvSpPr txBox="1">
            <a:spLocks noGrp="1"/>
          </p:cNvSpPr>
          <p:nvPr>
            <p:ph type="dt" sz="half" idx="7"/>
          </p:nvPr>
        </p:nvSpPr>
        <p:spPr/>
        <p:txBody>
          <a:bodyPr/>
          <a:lstStyle>
            <a:lvl1pPr>
              <a:defRPr sz="900"/>
            </a:lvl1pPr>
          </a:lstStyle>
          <a:p>
            <a:pPr lvl="0"/>
            <a:r>
              <a:rPr lang="en-US"/>
              <a:t>20XX</a:t>
            </a:r>
          </a:p>
        </p:txBody>
      </p:sp>
      <p:sp>
        <p:nvSpPr>
          <p:cNvPr id="8" name="Footer Placeholder 7">
            <a:extLst>
              <a:ext uri="{FF2B5EF4-FFF2-40B4-BE49-F238E27FC236}">
                <a16:creationId xmlns:a16="http://schemas.microsoft.com/office/drawing/2014/main" id="{14407C24-07FF-7AC1-E253-73B43AD80FE5}"/>
              </a:ext>
            </a:extLst>
          </p:cNvPr>
          <p:cNvSpPr txBox="1">
            <a:spLocks noGrp="1"/>
          </p:cNvSpPr>
          <p:nvPr>
            <p:ph type="ftr" sz="quarter" idx="9"/>
          </p:nvPr>
        </p:nvSpPr>
        <p:spPr/>
        <p:txBody>
          <a:bodyPr/>
          <a:lstStyle>
            <a:lvl1pPr>
              <a:defRPr sz="900"/>
            </a:lvl1pPr>
          </a:lstStyle>
          <a:p>
            <a:pPr lvl="0"/>
            <a:r>
              <a:rPr lang="en-US"/>
              <a:t>PRESENTATION TITLE</a:t>
            </a:r>
          </a:p>
        </p:txBody>
      </p:sp>
      <p:sp>
        <p:nvSpPr>
          <p:cNvPr id="9" name="Slide Number Placeholder 8">
            <a:extLst>
              <a:ext uri="{FF2B5EF4-FFF2-40B4-BE49-F238E27FC236}">
                <a16:creationId xmlns:a16="http://schemas.microsoft.com/office/drawing/2014/main" id="{2388D46C-F97C-BB16-D828-1A8ED4C0B74E}"/>
              </a:ext>
            </a:extLst>
          </p:cNvPr>
          <p:cNvSpPr txBox="1">
            <a:spLocks noGrp="1"/>
          </p:cNvSpPr>
          <p:nvPr>
            <p:ph type="sldNum" sz="quarter" idx="8"/>
          </p:nvPr>
        </p:nvSpPr>
        <p:spPr/>
        <p:txBody>
          <a:bodyPr/>
          <a:lstStyle>
            <a:lvl1pPr>
              <a:defRPr sz="900"/>
            </a:lvl1pPr>
          </a:lstStyle>
          <a:p>
            <a:pPr lvl="0"/>
            <a:fld id="{030BF531-95BF-4B29-9ACE-1B9E38FE4F7F}" type="slidenum">
              <a:t>‹#›</a:t>
            </a:fld>
            <a:endParaRPr lang="en-US"/>
          </a:p>
        </p:txBody>
      </p:sp>
      <p:pic>
        <p:nvPicPr>
          <p:cNvPr id="10" name="Graphic 10">
            <a:extLst>
              <a:ext uri="{FF2B5EF4-FFF2-40B4-BE49-F238E27FC236}">
                <a16:creationId xmlns:a16="http://schemas.microsoft.com/office/drawing/2014/main" id="{22B1807F-AB6F-0BBF-5A0B-DF334E84A290}"/>
              </a:ext>
            </a:extLst>
          </p:cNvPr>
          <p:cNvPicPr>
            <a:picLocks noChangeAspect="1"/>
          </p:cNvPicPr>
          <p:nvPr/>
        </p:nvPicPr>
        <p:blipFill>
          <a:blip r:embed="rId2">
            <a:extLst>
              <a:ext uri="{96DAC541-7B7A-43D3-8B79-37D633B846F1}">
                <asvg:svgBlip xmlns:asvg="http://schemas.microsoft.com/office/drawing/2016/SVG/main" xmlns="" r:embed="rId3"/>
              </a:ext>
            </a:extLst>
          </a:blip>
          <a:srcRect l="39434" t="20278" b="22673"/>
          <a:stretch>
            <a:fillRect/>
          </a:stretch>
        </p:blipFill>
        <p:spPr>
          <a:xfrm>
            <a:off x="25786" y="0"/>
            <a:ext cx="4368033" cy="3912397"/>
          </a:xfrm>
          <a:prstGeom prst="rect">
            <a:avLst/>
          </a:prstGeom>
          <a:noFill/>
          <a:ln cap="flat">
            <a:noFill/>
          </a:ln>
        </p:spPr>
      </p:pic>
    </p:spTree>
    <p:extLst>
      <p:ext uri="{BB962C8B-B14F-4D97-AF65-F5344CB8AC3E}">
        <p14:creationId xmlns:p14="http://schemas.microsoft.com/office/powerpoint/2010/main" val="282048779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200D6-3761-A36A-D364-DBB680D3197D}"/>
              </a:ext>
            </a:extLst>
          </p:cNvPr>
          <p:cNvSpPr txBox="1">
            <a:spLocks noGrp="1"/>
          </p:cNvSpPr>
          <p:nvPr>
            <p:ph type="title"/>
          </p:nvPr>
        </p:nvSpPr>
        <p:spPr>
          <a:xfrm>
            <a:off x="1885154" y="892180"/>
            <a:ext cx="8421688" cy="1325559"/>
          </a:xfrm>
        </p:spPr>
        <p:txBody>
          <a:bodyPr anchorCtr="1"/>
          <a:lstStyle>
            <a:lvl1pPr algn="ctr">
              <a:defRPr sz="2800" spc="150"/>
            </a:lvl1pPr>
          </a:lstStyle>
          <a:p>
            <a:pPr lvl="0"/>
            <a:r>
              <a:rPr lang="en-US"/>
              <a:t>CLICK TO EDIT MASTER TITLE STYLE</a:t>
            </a:r>
          </a:p>
        </p:txBody>
      </p:sp>
      <p:sp>
        <p:nvSpPr>
          <p:cNvPr id="3" name="Text Placeholder 2">
            <a:extLst>
              <a:ext uri="{FF2B5EF4-FFF2-40B4-BE49-F238E27FC236}">
                <a16:creationId xmlns:a16="http://schemas.microsoft.com/office/drawing/2014/main" id="{9215C1B4-6547-6B38-AA91-B471A9E98660}"/>
              </a:ext>
            </a:extLst>
          </p:cNvPr>
          <p:cNvSpPr txBox="1">
            <a:spLocks noGrp="1"/>
          </p:cNvSpPr>
          <p:nvPr>
            <p:ph type="body" idx="4294967295"/>
          </p:nvPr>
        </p:nvSpPr>
        <p:spPr>
          <a:xfrm>
            <a:off x="1243108" y="2776932"/>
            <a:ext cx="2882472" cy="823910"/>
          </a:xfrm>
        </p:spPr>
        <p:txBody>
          <a:bodyPr anchor="b">
            <a:noAutofit/>
          </a:bodyPr>
          <a:lstStyle>
            <a:lvl1pPr marL="0" indent="0">
              <a:buNone/>
              <a:defRPr sz="2000" spc="150"/>
            </a:lvl1pPr>
          </a:lstStyle>
          <a:p>
            <a:pPr lvl="0"/>
            <a:r>
              <a:rPr lang="en-US"/>
              <a:t>CLICK TO EDIT MASTER TEXT</a:t>
            </a:r>
          </a:p>
        </p:txBody>
      </p:sp>
      <p:sp>
        <p:nvSpPr>
          <p:cNvPr id="4" name="Content Placeholder 3">
            <a:extLst>
              <a:ext uri="{FF2B5EF4-FFF2-40B4-BE49-F238E27FC236}">
                <a16:creationId xmlns:a16="http://schemas.microsoft.com/office/drawing/2014/main" id="{1C2F0B2E-48DA-A58F-E6E0-BECE601DF08F}"/>
              </a:ext>
            </a:extLst>
          </p:cNvPr>
          <p:cNvSpPr txBox="1">
            <a:spLocks noGrp="1"/>
          </p:cNvSpPr>
          <p:nvPr>
            <p:ph idx="4294967295"/>
          </p:nvPr>
        </p:nvSpPr>
        <p:spPr>
          <a:xfrm>
            <a:off x="1243108" y="3834609"/>
            <a:ext cx="2882472" cy="1997863"/>
          </a:xfrm>
        </p:spPr>
        <p:txBody>
          <a:bodyPr/>
          <a:lstStyle>
            <a:lvl1pPr marL="0" indent="0">
              <a:lnSpc>
                <a:spcPct val="100000"/>
              </a:lnSpc>
              <a:buNone/>
              <a:defRPr sz="1400" spc="50"/>
            </a:lvl1pPr>
            <a:lvl2pPr marL="457200" indent="0">
              <a:lnSpc>
                <a:spcPct val="100000"/>
              </a:lnSpc>
              <a:buNone/>
              <a:defRPr sz="1400" spc="50"/>
            </a:lvl2pPr>
            <a:lvl3pPr marL="914400" indent="0">
              <a:lnSpc>
                <a:spcPct val="100000"/>
              </a:lnSpc>
              <a:buNone/>
              <a:defRPr sz="1400" spc="50"/>
            </a:lvl3pPr>
            <a:lvl4pPr marL="1371600" indent="0">
              <a:lnSpc>
                <a:spcPct val="100000"/>
              </a:lnSpc>
              <a:buNone/>
              <a:defRPr sz="1400" spc="50"/>
            </a:lvl4pPr>
            <a:lvl5pPr marL="1828800" indent="0">
              <a:lnSpc>
                <a:spcPct val="100000"/>
              </a:lnSpc>
              <a:buNone/>
              <a:defRPr sz="1400" spc="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12B3B2-364D-11C9-740C-7B5AA2A010F8}"/>
              </a:ext>
            </a:extLst>
          </p:cNvPr>
          <p:cNvSpPr txBox="1">
            <a:spLocks noGrp="1"/>
          </p:cNvSpPr>
          <p:nvPr>
            <p:ph type="body" idx="4294967295"/>
          </p:nvPr>
        </p:nvSpPr>
        <p:spPr>
          <a:xfrm>
            <a:off x="4647666" y="2776932"/>
            <a:ext cx="2896672" cy="823910"/>
          </a:xfrm>
        </p:spPr>
        <p:txBody>
          <a:bodyPr anchor="b">
            <a:noAutofit/>
          </a:bodyPr>
          <a:lstStyle>
            <a:lvl1pPr marL="0" indent="0">
              <a:buNone/>
              <a:defRPr sz="2000" spc="150"/>
            </a:lvl1pPr>
          </a:lstStyle>
          <a:p>
            <a:pPr lvl="0"/>
            <a:r>
              <a:rPr lang="en-US"/>
              <a:t>CLICK TO EDIT MASTER TEXT</a:t>
            </a:r>
          </a:p>
        </p:txBody>
      </p:sp>
      <p:sp>
        <p:nvSpPr>
          <p:cNvPr id="6" name="Content Placeholder 5">
            <a:extLst>
              <a:ext uri="{FF2B5EF4-FFF2-40B4-BE49-F238E27FC236}">
                <a16:creationId xmlns:a16="http://schemas.microsoft.com/office/drawing/2014/main" id="{91AED405-9438-E766-0060-AB857358B288}"/>
              </a:ext>
            </a:extLst>
          </p:cNvPr>
          <p:cNvSpPr txBox="1">
            <a:spLocks noGrp="1"/>
          </p:cNvSpPr>
          <p:nvPr>
            <p:ph idx="4294967295"/>
          </p:nvPr>
        </p:nvSpPr>
        <p:spPr>
          <a:xfrm>
            <a:off x="4647666" y="3834609"/>
            <a:ext cx="2896672" cy="1997863"/>
          </a:xfrm>
        </p:spPr>
        <p:txBody>
          <a:bodyPr/>
          <a:lstStyle>
            <a:lvl1pPr marL="0" indent="0">
              <a:lnSpc>
                <a:spcPct val="100000"/>
              </a:lnSpc>
              <a:buNone/>
              <a:defRPr sz="1400" spc="50"/>
            </a:lvl1pPr>
            <a:lvl2pPr marL="457200" indent="0">
              <a:lnSpc>
                <a:spcPct val="100000"/>
              </a:lnSpc>
              <a:buNone/>
              <a:defRPr sz="1400" spc="50"/>
            </a:lvl2pPr>
            <a:lvl3pPr marL="914400" indent="0">
              <a:lnSpc>
                <a:spcPct val="100000"/>
              </a:lnSpc>
              <a:buNone/>
              <a:defRPr sz="1400" spc="50"/>
            </a:lvl3pPr>
            <a:lvl4pPr marL="1371600" indent="0">
              <a:lnSpc>
                <a:spcPct val="100000"/>
              </a:lnSpc>
              <a:buNone/>
              <a:defRPr sz="1400" spc="50"/>
            </a:lvl4pPr>
            <a:lvl5pPr marL="1828800" indent="0">
              <a:lnSpc>
                <a:spcPct val="100000"/>
              </a:lnSpc>
              <a:buNone/>
              <a:defRPr sz="1400" spc="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7327D1BC-4BEA-7AC4-1B7F-29EFF26C40DA}"/>
              </a:ext>
            </a:extLst>
          </p:cNvPr>
          <p:cNvSpPr txBox="1">
            <a:spLocks noGrp="1"/>
          </p:cNvSpPr>
          <p:nvPr>
            <p:ph type="body" idx="4294967295"/>
          </p:nvPr>
        </p:nvSpPr>
        <p:spPr>
          <a:xfrm>
            <a:off x="8066425" y="2776932"/>
            <a:ext cx="2882472" cy="823910"/>
          </a:xfrm>
        </p:spPr>
        <p:txBody>
          <a:bodyPr anchor="b">
            <a:noAutofit/>
          </a:bodyPr>
          <a:lstStyle>
            <a:lvl1pPr marL="0" indent="0">
              <a:buNone/>
              <a:defRPr sz="2000" spc="150"/>
            </a:lvl1pPr>
          </a:lstStyle>
          <a:p>
            <a:pPr lvl="0"/>
            <a:r>
              <a:rPr lang="en-US"/>
              <a:t>CLICK TO EDIT MASTER TEXT</a:t>
            </a:r>
          </a:p>
        </p:txBody>
      </p:sp>
      <p:sp>
        <p:nvSpPr>
          <p:cNvPr id="8" name="Content Placeholder 3">
            <a:extLst>
              <a:ext uri="{FF2B5EF4-FFF2-40B4-BE49-F238E27FC236}">
                <a16:creationId xmlns:a16="http://schemas.microsoft.com/office/drawing/2014/main" id="{8D7EBA1C-5D63-36FD-40F8-D58D6959EF55}"/>
              </a:ext>
            </a:extLst>
          </p:cNvPr>
          <p:cNvSpPr txBox="1">
            <a:spLocks noGrp="1"/>
          </p:cNvSpPr>
          <p:nvPr>
            <p:ph idx="4294967295"/>
          </p:nvPr>
        </p:nvSpPr>
        <p:spPr>
          <a:xfrm>
            <a:off x="8066425" y="3834609"/>
            <a:ext cx="2882472" cy="1997863"/>
          </a:xfrm>
        </p:spPr>
        <p:txBody>
          <a:bodyPr/>
          <a:lstStyle>
            <a:lvl1pPr marL="0" indent="0">
              <a:lnSpc>
                <a:spcPct val="100000"/>
              </a:lnSpc>
              <a:buNone/>
              <a:defRPr sz="1400" spc="50"/>
            </a:lvl1pPr>
            <a:lvl2pPr marL="457200" indent="0">
              <a:lnSpc>
                <a:spcPct val="100000"/>
              </a:lnSpc>
              <a:buNone/>
              <a:defRPr sz="1400" spc="50"/>
            </a:lvl2pPr>
            <a:lvl3pPr marL="914400" indent="0">
              <a:lnSpc>
                <a:spcPct val="100000"/>
              </a:lnSpc>
              <a:buNone/>
              <a:defRPr sz="1400" spc="50"/>
            </a:lvl3pPr>
            <a:lvl4pPr marL="1371600" indent="0">
              <a:lnSpc>
                <a:spcPct val="100000"/>
              </a:lnSpc>
              <a:buNone/>
              <a:defRPr sz="1400" spc="50"/>
            </a:lvl4pPr>
            <a:lvl5pPr marL="1828800" indent="0">
              <a:lnSpc>
                <a:spcPct val="100000"/>
              </a:lnSpc>
              <a:buNone/>
              <a:defRPr sz="1400" spc="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a:extLst>
              <a:ext uri="{FF2B5EF4-FFF2-40B4-BE49-F238E27FC236}">
                <a16:creationId xmlns:a16="http://schemas.microsoft.com/office/drawing/2014/main" id="{74406111-76F5-36D9-32EA-132428C90F54}"/>
              </a:ext>
            </a:extLst>
          </p:cNvPr>
          <p:cNvSpPr txBox="1">
            <a:spLocks noGrp="1"/>
          </p:cNvSpPr>
          <p:nvPr>
            <p:ph type="dt" sz="half" idx="7"/>
          </p:nvPr>
        </p:nvSpPr>
        <p:spPr/>
        <p:txBody>
          <a:bodyPr/>
          <a:lstStyle>
            <a:lvl1pPr>
              <a:defRPr sz="900"/>
            </a:lvl1pPr>
          </a:lstStyle>
          <a:p>
            <a:pPr lvl="0"/>
            <a:r>
              <a:rPr lang="en-US"/>
              <a:t>20XX</a:t>
            </a:r>
          </a:p>
        </p:txBody>
      </p:sp>
      <p:sp>
        <p:nvSpPr>
          <p:cNvPr id="10" name="Footer Placeholder 7">
            <a:extLst>
              <a:ext uri="{FF2B5EF4-FFF2-40B4-BE49-F238E27FC236}">
                <a16:creationId xmlns:a16="http://schemas.microsoft.com/office/drawing/2014/main" id="{5E4863AD-FB61-A547-9E34-298E8D7DAE77}"/>
              </a:ext>
            </a:extLst>
          </p:cNvPr>
          <p:cNvSpPr txBox="1">
            <a:spLocks noGrp="1"/>
          </p:cNvSpPr>
          <p:nvPr>
            <p:ph type="ftr" sz="quarter" idx="9"/>
          </p:nvPr>
        </p:nvSpPr>
        <p:spPr/>
        <p:txBody>
          <a:bodyPr/>
          <a:lstStyle>
            <a:lvl1pPr>
              <a:defRPr sz="900"/>
            </a:lvl1pPr>
          </a:lstStyle>
          <a:p>
            <a:pPr lvl="0"/>
            <a:r>
              <a:rPr lang="en-US"/>
              <a:t>PRESENTATION TITLE</a:t>
            </a:r>
          </a:p>
        </p:txBody>
      </p:sp>
      <p:sp>
        <p:nvSpPr>
          <p:cNvPr id="11" name="Slide Number Placeholder 8">
            <a:extLst>
              <a:ext uri="{FF2B5EF4-FFF2-40B4-BE49-F238E27FC236}">
                <a16:creationId xmlns:a16="http://schemas.microsoft.com/office/drawing/2014/main" id="{BF4E986B-5029-0A51-9DFB-CF333E84A692}"/>
              </a:ext>
            </a:extLst>
          </p:cNvPr>
          <p:cNvSpPr txBox="1">
            <a:spLocks noGrp="1"/>
          </p:cNvSpPr>
          <p:nvPr>
            <p:ph type="sldNum" sz="quarter" idx="8"/>
          </p:nvPr>
        </p:nvSpPr>
        <p:spPr/>
        <p:txBody>
          <a:bodyPr/>
          <a:lstStyle>
            <a:lvl1pPr>
              <a:defRPr sz="900"/>
            </a:lvl1pPr>
          </a:lstStyle>
          <a:p>
            <a:pPr lvl="0"/>
            <a:fld id="{7EA55E5E-1479-4254-8C2B-F8CA54AA8A66}" type="slidenum">
              <a:t>‹#›</a:t>
            </a:fld>
            <a:endParaRPr lang="en-US"/>
          </a:p>
        </p:txBody>
      </p:sp>
      <p:grpSp>
        <p:nvGrpSpPr>
          <p:cNvPr id="12" name="Group 9">
            <a:extLst>
              <a:ext uri="{FF2B5EF4-FFF2-40B4-BE49-F238E27FC236}">
                <a16:creationId xmlns:a16="http://schemas.microsoft.com/office/drawing/2014/main" id="{8C000B3D-88ED-ECC5-2E40-28F5149758DC}"/>
              </a:ext>
            </a:extLst>
          </p:cNvPr>
          <p:cNvGrpSpPr/>
          <p:nvPr/>
        </p:nvGrpSpPr>
        <p:grpSpPr>
          <a:xfrm>
            <a:off x="0" y="0"/>
            <a:ext cx="2238378" cy="3105146"/>
            <a:chOff x="0" y="0"/>
            <a:chExt cx="2238378" cy="3105146"/>
          </a:xfrm>
        </p:grpSpPr>
        <p:cxnSp>
          <p:nvCxnSpPr>
            <p:cNvPr id="13" name="Straight Connector 15">
              <a:extLst>
                <a:ext uri="{FF2B5EF4-FFF2-40B4-BE49-F238E27FC236}">
                  <a16:creationId xmlns:a16="http://schemas.microsoft.com/office/drawing/2014/main" id="{6A5E8B8D-0D34-6590-E1A9-E93BA70AB06F}"/>
                </a:ext>
              </a:extLst>
            </p:cNvPr>
            <p:cNvCxnSpPr/>
            <p:nvPr/>
          </p:nvCxnSpPr>
          <p:spPr>
            <a:xfrm flipH="1">
              <a:off x="0" y="0"/>
              <a:ext cx="1238253" cy="3105146"/>
            </a:xfrm>
            <a:prstGeom prst="straightConnector1">
              <a:avLst/>
            </a:prstGeom>
            <a:noFill/>
            <a:ln w="3172" cap="flat">
              <a:solidFill>
                <a:srgbClr val="000000"/>
              </a:solidFill>
              <a:prstDash val="solid"/>
              <a:miter/>
            </a:ln>
          </p:spPr>
        </p:cxnSp>
        <p:cxnSp>
          <p:nvCxnSpPr>
            <p:cNvPr id="14" name="Straight Connector 19">
              <a:extLst>
                <a:ext uri="{FF2B5EF4-FFF2-40B4-BE49-F238E27FC236}">
                  <a16:creationId xmlns:a16="http://schemas.microsoft.com/office/drawing/2014/main" id="{67658D46-C8B5-63FE-8FAB-13171F086FC1}"/>
                </a:ext>
              </a:extLst>
            </p:cNvPr>
            <p:cNvCxnSpPr/>
            <p:nvPr/>
          </p:nvCxnSpPr>
          <p:spPr>
            <a:xfrm flipH="1">
              <a:off x="0" y="0"/>
              <a:ext cx="2238378" cy="2476496"/>
            </a:xfrm>
            <a:prstGeom prst="straightConnector1">
              <a:avLst/>
            </a:prstGeom>
            <a:noFill/>
            <a:ln w="6345" cap="flat">
              <a:solidFill>
                <a:srgbClr val="000000"/>
              </a:solidFill>
              <a:prstDash val="solid"/>
              <a:miter/>
            </a:ln>
          </p:spPr>
        </p:cxnSp>
      </p:grpSp>
    </p:spTree>
    <p:extLst>
      <p:ext uri="{BB962C8B-B14F-4D97-AF65-F5344CB8AC3E}">
        <p14:creationId xmlns:p14="http://schemas.microsoft.com/office/powerpoint/2010/main" val="260800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FF27-D76B-7EA7-457D-E0446102019B}"/>
              </a:ext>
            </a:extLst>
          </p:cNvPr>
          <p:cNvSpPr txBox="1">
            <a:spLocks noGrp="1"/>
          </p:cNvSpPr>
          <p:nvPr>
            <p:ph type="title"/>
          </p:nvPr>
        </p:nvSpPr>
        <p:spPr>
          <a:xfrm>
            <a:off x="5476871" y="1671642"/>
            <a:ext cx="5111752" cy="1204914"/>
          </a:xfrm>
        </p:spPr>
        <p:txBody>
          <a:bodyPr anchor="b"/>
          <a:lstStyle>
            <a:lvl1pPr>
              <a:defRPr sz="2800" spc="150"/>
            </a:lvl1pPr>
          </a:lstStyle>
          <a:p>
            <a:pPr lvl="0"/>
            <a:r>
              <a:rPr lang="en-US"/>
              <a:t>CLICK TO EDIT MASTER TITLE STYLE</a:t>
            </a:r>
          </a:p>
        </p:txBody>
      </p:sp>
      <p:sp>
        <p:nvSpPr>
          <p:cNvPr id="3" name="Text Placeholder 2">
            <a:extLst>
              <a:ext uri="{FF2B5EF4-FFF2-40B4-BE49-F238E27FC236}">
                <a16:creationId xmlns:a16="http://schemas.microsoft.com/office/drawing/2014/main" id="{5684CFF0-9706-A19D-CD89-E822BECC783D}"/>
              </a:ext>
            </a:extLst>
          </p:cNvPr>
          <p:cNvSpPr txBox="1">
            <a:spLocks noGrp="1"/>
          </p:cNvSpPr>
          <p:nvPr>
            <p:ph type="body" idx="1"/>
          </p:nvPr>
        </p:nvSpPr>
        <p:spPr>
          <a:xfrm>
            <a:off x="5476871" y="3660772"/>
            <a:ext cx="5111752" cy="1525584"/>
          </a:xfrm>
        </p:spPr>
        <p:txBody>
          <a:bodyPr/>
          <a:lstStyle>
            <a:lvl1pPr marL="0" indent="0">
              <a:lnSpc>
                <a:spcPct val="100000"/>
              </a:lnSpc>
              <a:buNone/>
              <a:defRPr sz="1400" spc="50"/>
            </a:lvl1pPr>
          </a:lstStyle>
          <a:p>
            <a:pPr lvl="0"/>
            <a:r>
              <a:rPr lang="en-US"/>
              <a:t>Click to edit Master text styles</a:t>
            </a:r>
          </a:p>
        </p:txBody>
      </p:sp>
      <p:grpSp>
        <p:nvGrpSpPr>
          <p:cNvPr id="4" name="Group 3">
            <a:extLst>
              <a:ext uri="{FF2B5EF4-FFF2-40B4-BE49-F238E27FC236}">
                <a16:creationId xmlns:a16="http://schemas.microsoft.com/office/drawing/2014/main" id="{665C681E-3F0C-F872-496B-62655092FB7A}"/>
              </a:ext>
            </a:extLst>
          </p:cNvPr>
          <p:cNvGrpSpPr/>
          <p:nvPr/>
        </p:nvGrpSpPr>
        <p:grpSpPr>
          <a:xfrm>
            <a:off x="0" y="0"/>
            <a:ext cx="4762496" cy="5186367"/>
            <a:chOff x="0" y="0"/>
            <a:chExt cx="4762496" cy="5186367"/>
          </a:xfrm>
        </p:grpSpPr>
        <p:cxnSp>
          <p:nvCxnSpPr>
            <p:cNvPr id="5" name="Straight Connector 22">
              <a:extLst>
                <a:ext uri="{FF2B5EF4-FFF2-40B4-BE49-F238E27FC236}">
                  <a16:creationId xmlns:a16="http://schemas.microsoft.com/office/drawing/2014/main" id="{F7A2ED73-D110-18CC-EF00-4DB5B1086F52}"/>
                </a:ext>
              </a:extLst>
            </p:cNvPr>
            <p:cNvCxnSpPr/>
            <p:nvPr/>
          </p:nvCxnSpPr>
          <p:spPr>
            <a:xfrm flipH="1" flipV="1">
              <a:off x="0" y="876296"/>
              <a:ext cx="4762496" cy="1628775"/>
            </a:xfrm>
            <a:prstGeom prst="straightConnector1">
              <a:avLst/>
            </a:prstGeom>
            <a:noFill/>
            <a:ln w="6345" cap="flat">
              <a:solidFill>
                <a:srgbClr val="000000"/>
              </a:solidFill>
              <a:prstDash val="solid"/>
              <a:miter/>
            </a:ln>
          </p:spPr>
        </p:cxnSp>
        <p:cxnSp>
          <p:nvCxnSpPr>
            <p:cNvPr id="6" name="Straight Connector 11">
              <a:extLst>
                <a:ext uri="{FF2B5EF4-FFF2-40B4-BE49-F238E27FC236}">
                  <a16:creationId xmlns:a16="http://schemas.microsoft.com/office/drawing/2014/main" id="{8DEF542F-DD2B-DCD8-D264-EECF411AA3C8}"/>
                </a:ext>
              </a:extLst>
            </p:cNvPr>
            <p:cNvCxnSpPr/>
            <p:nvPr/>
          </p:nvCxnSpPr>
          <p:spPr>
            <a:xfrm flipH="1" flipV="1">
              <a:off x="2638428" y="0"/>
              <a:ext cx="2124068" cy="5186367"/>
            </a:xfrm>
            <a:prstGeom prst="straightConnector1">
              <a:avLst/>
            </a:prstGeom>
            <a:noFill/>
            <a:ln w="6345" cap="flat">
              <a:solidFill>
                <a:srgbClr val="000000"/>
              </a:solidFill>
              <a:prstDash val="solid"/>
              <a:miter/>
            </a:ln>
          </p:spPr>
        </p:cxnSp>
      </p:grpSp>
      <p:sp>
        <p:nvSpPr>
          <p:cNvPr id="7" name="Date Placeholder 6">
            <a:extLst>
              <a:ext uri="{FF2B5EF4-FFF2-40B4-BE49-F238E27FC236}">
                <a16:creationId xmlns:a16="http://schemas.microsoft.com/office/drawing/2014/main" id="{2FF06FF9-9222-FAEA-8567-7C2ECBEC8C9A}"/>
              </a:ext>
            </a:extLst>
          </p:cNvPr>
          <p:cNvSpPr txBox="1">
            <a:spLocks noGrp="1"/>
          </p:cNvSpPr>
          <p:nvPr>
            <p:ph type="dt" sz="half" idx="7"/>
          </p:nvPr>
        </p:nvSpPr>
        <p:spPr/>
        <p:txBody>
          <a:bodyPr/>
          <a:lstStyle>
            <a:lvl1pPr>
              <a:defRPr sz="900"/>
            </a:lvl1pPr>
          </a:lstStyle>
          <a:p>
            <a:pPr lvl="0"/>
            <a:r>
              <a:rPr lang="en-US"/>
              <a:t>20XX</a:t>
            </a:r>
          </a:p>
        </p:txBody>
      </p:sp>
      <p:sp>
        <p:nvSpPr>
          <p:cNvPr id="8" name="Footer Placeholder 7">
            <a:extLst>
              <a:ext uri="{FF2B5EF4-FFF2-40B4-BE49-F238E27FC236}">
                <a16:creationId xmlns:a16="http://schemas.microsoft.com/office/drawing/2014/main" id="{6ADD8DE4-30CD-A748-D9A1-1E200F969188}"/>
              </a:ext>
            </a:extLst>
          </p:cNvPr>
          <p:cNvSpPr txBox="1">
            <a:spLocks noGrp="1"/>
          </p:cNvSpPr>
          <p:nvPr>
            <p:ph type="ftr" sz="quarter" idx="9"/>
          </p:nvPr>
        </p:nvSpPr>
        <p:spPr/>
        <p:txBody>
          <a:bodyPr/>
          <a:lstStyle>
            <a:lvl1pPr>
              <a:defRPr sz="900"/>
            </a:lvl1pPr>
          </a:lstStyle>
          <a:p>
            <a:pPr lvl="0"/>
            <a:r>
              <a:rPr lang="en-US"/>
              <a:t>PRESENTATION TITLE</a:t>
            </a:r>
          </a:p>
        </p:txBody>
      </p:sp>
      <p:sp>
        <p:nvSpPr>
          <p:cNvPr id="9" name="Slide Number Placeholder 8">
            <a:extLst>
              <a:ext uri="{FF2B5EF4-FFF2-40B4-BE49-F238E27FC236}">
                <a16:creationId xmlns:a16="http://schemas.microsoft.com/office/drawing/2014/main" id="{A57406C6-F82F-2151-6525-1781319C167F}"/>
              </a:ext>
            </a:extLst>
          </p:cNvPr>
          <p:cNvSpPr txBox="1">
            <a:spLocks noGrp="1"/>
          </p:cNvSpPr>
          <p:nvPr>
            <p:ph type="sldNum" sz="quarter" idx="8"/>
          </p:nvPr>
        </p:nvSpPr>
        <p:spPr/>
        <p:txBody>
          <a:bodyPr/>
          <a:lstStyle>
            <a:lvl1pPr>
              <a:defRPr sz="900"/>
            </a:lvl1pPr>
          </a:lstStyle>
          <a:p>
            <a:pPr lvl="0"/>
            <a:fld id="{78C75B79-B475-4A6D-81D9-35D2469DAC9F}" type="slidenum">
              <a:t>‹#›</a:t>
            </a:fld>
            <a:endParaRPr lang="en-US"/>
          </a:p>
        </p:txBody>
      </p:sp>
    </p:spTree>
    <p:extLst>
      <p:ext uri="{BB962C8B-B14F-4D97-AF65-F5344CB8AC3E}">
        <p14:creationId xmlns:p14="http://schemas.microsoft.com/office/powerpoint/2010/main" val="1592139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B34C-BDE0-F7EC-43DE-2E5DE5451F8E}"/>
              </a:ext>
            </a:extLst>
          </p:cNvPr>
          <p:cNvSpPr txBox="1">
            <a:spLocks noGrp="1"/>
          </p:cNvSpPr>
          <p:nvPr>
            <p:ph type="ctrTitle"/>
          </p:nvPr>
        </p:nvSpPr>
        <p:spPr>
          <a:xfrm>
            <a:off x="4267203" y="1615735"/>
            <a:ext cx="4179566" cy="1524734"/>
          </a:xfrm>
        </p:spPr>
        <p:txBody>
          <a:bodyPr anchor="b">
            <a:noAutofit/>
          </a:bodyPr>
          <a:lstStyle>
            <a:lvl1pPr>
              <a:defRPr sz="3600" spc="150">
                <a:solidFill>
                  <a:srgbClr val="FFFFFF"/>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E3A7C1BA-7F36-ECAB-3A39-42750170E958}"/>
              </a:ext>
            </a:extLst>
          </p:cNvPr>
          <p:cNvSpPr txBox="1">
            <a:spLocks noGrp="1"/>
          </p:cNvSpPr>
          <p:nvPr>
            <p:ph type="subTitle" idx="1"/>
          </p:nvPr>
        </p:nvSpPr>
        <p:spPr>
          <a:xfrm>
            <a:off x="4267203" y="3238100"/>
            <a:ext cx="4179566" cy="1371993"/>
          </a:xfrm>
        </p:spPr>
        <p:txBody>
          <a:bodyPr/>
          <a:lstStyle>
            <a:lvl1pPr marL="0" indent="0">
              <a:lnSpc>
                <a:spcPct val="150000"/>
              </a:lnSpc>
              <a:buNone/>
              <a:defRPr sz="1400" spc="50">
                <a:solidFill>
                  <a:srgbClr val="FFFFFF"/>
                </a:solidFill>
              </a:defRPr>
            </a:lvl1pPr>
          </a:lstStyle>
          <a:p>
            <a:pPr lvl="0"/>
            <a:r>
              <a:rPr lang="en-US"/>
              <a:t>Click to edit Master subtitle style</a:t>
            </a:r>
          </a:p>
        </p:txBody>
      </p:sp>
      <p:pic>
        <p:nvPicPr>
          <p:cNvPr id="4" name="Graphic 5">
            <a:extLst>
              <a:ext uri="{FF2B5EF4-FFF2-40B4-BE49-F238E27FC236}">
                <a16:creationId xmlns:a16="http://schemas.microsoft.com/office/drawing/2014/main" id="{8D37A5C1-185D-B1D3-B01F-47AD1500D27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3176936" cy="6858000"/>
          </a:xfrm>
          <a:prstGeom prst="rect">
            <a:avLst/>
          </a:prstGeom>
          <a:noFill/>
          <a:ln cap="flat">
            <a:noFill/>
          </a:ln>
        </p:spPr>
      </p:pic>
      <p:sp>
        <p:nvSpPr>
          <p:cNvPr id="5" name="Date Placeholder 6">
            <a:extLst>
              <a:ext uri="{FF2B5EF4-FFF2-40B4-BE49-F238E27FC236}">
                <a16:creationId xmlns:a16="http://schemas.microsoft.com/office/drawing/2014/main" id="{56A6BA7C-FF12-C826-A5CD-B23AE690F623}"/>
              </a:ext>
            </a:extLst>
          </p:cNvPr>
          <p:cNvSpPr txBox="1">
            <a:spLocks noGrp="1"/>
          </p:cNvSpPr>
          <p:nvPr>
            <p:ph type="dt" sz="half" idx="7"/>
          </p:nvPr>
        </p:nvSpPr>
        <p:spPr>
          <a:xfrm>
            <a:off x="4267203" y="6356351"/>
            <a:ext cx="1774374" cy="365129"/>
          </a:xfrm>
        </p:spPr>
        <p:txBody>
          <a:bodyPr/>
          <a:lstStyle>
            <a:lvl1pPr>
              <a:defRPr sz="900"/>
            </a:lvl1pPr>
          </a:lstStyle>
          <a:p>
            <a:pPr lvl="0"/>
            <a:r>
              <a:rPr lang="en-US"/>
              <a:t>20XX</a:t>
            </a:r>
          </a:p>
        </p:txBody>
      </p:sp>
      <p:sp>
        <p:nvSpPr>
          <p:cNvPr id="6" name="Footer Placeholder 7">
            <a:extLst>
              <a:ext uri="{FF2B5EF4-FFF2-40B4-BE49-F238E27FC236}">
                <a16:creationId xmlns:a16="http://schemas.microsoft.com/office/drawing/2014/main" id="{690AAEDE-7FD2-0F82-AE3A-ED454E99A3F5}"/>
              </a:ext>
            </a:extLst>
          </p:cNvPr>
          <p:cNvSpPr txBox="1">
            <a:spLocks noGrp="1"/>
          </p:cNvSpPr>
          <p:nvPr>
            <p:ph type="ftr" sz="quarter" idx="9"/>
          </p:nvPr>
        </p:nvSpPr>
        <p:spPr>
          <a:xfrm>
            <a:off x="6479721" y="6356351"/>
            <a:ext cx="2661553" cy="365129"/>
          </a:xfrm>
        </p:spPr>
        <p:txBody>
          <a:bodyPr/>
          <a:lstStyle>
            <a:lvl1pPr>
              <a:defRPr sz="900"/>
            </a:lvl1pPr>
          </a:lstStyle>
          <a:p>
            <a:pPr lvl="0"/>
            <a:r>
              <a:rPr lang="en-US"/>
              <a:t>PRESENTATION TITLE</a:t>
            </a:r>
          </a:p>
        </p:txBody>
      </p:sp>
      <p:sp>
        <p:nvSpPr>
          <p:cNvPr id="7" name="Slide Number Placeholder 8">
            <a:extLst>
              <a:ext uri="{FF2B5EF4-FFF2-40B4-BE49-F238E27FC236}">
                <a16:creationId xmlns:a16="http://schemas.microsoft.com/office/drawing/2014/main" id="{13BF5612-69C8-67BB-11DF-B7C12569FFB9}"/>
              </a:ext>
            </a:extLst>
          </p:cNvPr>
          <p:cNvSpPr txBox="1">
            <a:spLocks noGrp="1"/>
          </p:cNvSpPr>
          <p:nvPr>
            <p:ph type="sldNum" sz="quarter" idx="8"/>
          </p:nvPr>
        </p:nvSpPr>
        <p:spPr>
          <a:xfrm>
            <a:off x="9579428" y="6356351"/>
            <a:ext cx="1774374" cy="365129"/>
          </a:xfrm>
        </p:spPr>
        <p:txBody>
          <a:bodyPr/>
          <a:lstStyle>
            <a:lvl1pPr>
              <a:defRPr sz="900"/>
            </a:lvl1pPr>
          </a:lstStyle>
          <a:p>
            <a:pPr lvl="0"/>
            <a:fld id="{B862A56D-7F0A-46C3-8E00-383FF32620E2}" type="slidenum">
              <a:t>‹#›</a:t>
            </a:fld>
            <a:endParaRPr lang="en-US"/>
          </a:p>
        </p:txBody>
      </p:sp>
    </p:spTree>
    <p:extLst>
      <p:ext uri="{BB962C8B-B14F-4D97-AF65-F5344CB8AC3E}">
        <p14:creationId xmlns:p14="http://schemas.microsoft.com/office/powerpoint/2010/main" val="2798474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A63E1D-A90B-2A3B-6647-1CA3EB1E725C}"/>
              </a:ext>
            </a:extLst>
          </p:cNvPr>
          <p:cNvSpPr txBox="1">
            <a:spLocks noGrp="1"/>
          </p:cNvSpPr>
          <p:nvPr>
            <p:ph type="dt" sz="half" idx="7"/>
          </p:nvPr>
        </p:nvSpPr>
        <p:spPr/>
        <p:txBody>
          <a:bodyPr/>
          <a:lstStyle>
            <a:lvl1pPr>
              <a:defRPr/>
            </a:lvl1pPr>
          </a:lstStyle>
          <a:p>
            <a:pPr lvl="0"/>
            <a:r>
              <a:rPr lang="en-US"/>
              <a:t>20XX</a:t>
            </a:r>
            <a:endParaRPr lang="en-GB"/>
          </a:p>
        </p:txBody>
      </p:sp>
      <p:sp>
        <p:nvSpPr>
          <p:cNvPr id="3" name="Footer Placeholder 2">
            <a:extLst>
              <a:ext uri="{FF2B5EF4-FFF2-40B4-BE49-F238E27FC236}">
                <a16:creationId xmlns:a16="http://schemas.microsoft.com/office/drawing/2014/main" id="{D3094038-1F1A-EB2E-2E8E-75565FB94AEE}"/>
              </a:ext>
            </a:extLst>
          </p:cNvPr>
          <p:cNvSpPr txBox="1">
            <a:spLocks noGrp="1"/>
          </p:cNvSpPr>
          <p:nvPr>
            <p:ph type="ftr" sz="quarter" idx="9"/>
          </p:nvPr>
        </p:nvSpPr>
        <p:spPr/>
        <p:txBody>
          <a:bodyPr/>
          <a:lstStyle>
            <a:lvl1pPr>
              <a:defRPr lang="en-GB"/>
            </a:lvl1pPr>
          </a:lstStyle>
          <a:p>
            <a:pPr lvl="0"/>
            <a:r>
              <a:rPr lang="en-GB"/>
              <a:t>PRESENTATION TITLE</a:t>
            </a:r>
          </a:p>
        </p:txBody>
      </p:sp>
      <p:sp>
        <p:nvSpPr>
          <p:cNvPr id="4" name="Slide Number Placeholder 3">
            <a:extLst>
              <a:ext uri="{FF2B5EF4-FFF2-40B4-BE49-F238E27FC236}">
                <a16:creationId xmlns:a16="http://schemas.microsoft.com/office/drawing/2014/main" id="{253E70B8-0E78-2F3A-30FF-EB468A300C5E}"/>
              </a:ext>
            </a:extLst>
          </p:cNvPr>
          <p:cNvSpPr txBox="1">
            <a:spLocks noGrp="1"/>
          </p:cNvSpPr>
          <p:nvPr>
            <p:ph type="sldNum" sz="quarter" idx="8"/>
          </p:nvPr>
        </p:nvSpPr>
        <p:spPr/>
        <p:txBody>
          <a:bodyPr/>
          <a:lstStyle>
            <a:lvl1pPr>
              <a:defRPr lang="en-GB"/>
            </a:lvl1pPr>
          </a:lstStyle>
          <a:p>
            <a:pPr lvl="0"/>
            <a:fld id="{03ADEE5B-BE40-41E0-BAC4-4C7A8A164206}" type="slidenum">
              <a:t>‹#›</a:t>
            </a:fld>
            <a:endParaRPr lang="en-GB"/>
          </a:p>
        </p:txBody>
      </p:sp>
    </p:spTree>
    <p:extLst>
      <p:ext uri="{BB962C8B-B14F-4D97-AF65-F5344CB8AC3E}">
        <p14:creationId xmlns:p14="http://schemas.microsoft.com/office/powerpoint/2010/main" val="370502756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00AA-84F9-EAF5-E575-5FB22C38C47E}"/>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49467D76-4057-79A5-99E1-AA65DB465D9C}"/>
              </a:ext>
            </a:extLst>
          </p:cNvPr>
          <p:cNvSpPr txBox="1">
            <a:spLocks noGrp="1"/>
          </p:cNvSpPr>
          <p:nvPr>
            <p:ph type="dt" sz="half" idx="7"/>
          </p:nvPr>
        </p:nvSpPr>
        <p:spPr/>
        <p:txBody>
          <a:bodyPr/>
          <a:lstStyle>
            <a:lvl1pPr>
              <a:defRPr/>
            </a:lvl1pPr>
          </a:lstStyle>
          <a:p>
            <a:pPr lvl="0"/>
            <a:r>
              <a:rPr lang="en-US"/>
              <a:t>20XX</a:t>
            </a:r>
            <a:endParaRPr lang="en-GB"/>
          </a:p>
        </p:txBody>
      </p:sp>
      <p:sp>
        <p:nvSpPr>
          <p:cNvPr id="4" name="Footer Placeholder 3">
            <a:extLst>
              <a:ext uri="{FF2B5EF4-FFF2-40B4-BE49-F238E27FC236}">
                <a16:creationId xmlns:a16="http://schemas.microsoft.com/office/drawing/2014/main" id="{F5D95050-9C02-335C-4C23-47592ECB785F}"/>
              </a:ext>
            </a:extLst>
          </p:cNvPr>
          <p:cNvSpPr txBox="1">
            <a:spLocks noGrp="1"/>
          </p:cNvSpPr>
          <p:nvPr>
            <p:ph type="ftr" sz="quarter" idx="9"/>
          </p:nvPr>
        </p:nvSpPr>
        <p:spPr/>
        <p:txBody>
          <a:bodyPr/>
          <a:lstStyle>
            <a:lvl1pPr>
              <a:defRPr lang="en-GB"/>
            </a:lvl1pPr>
          </a:lstStyle>
          <a:p>
            <a:pPr lvl="0"/>
            <a:r>
              <a:rPr lang="en-GB"/>
              <a:t>PRESENTATION TITLE</a:t>
            </a:r>
          </a:p>
        </p:txBody>
      </p:sp>
      <p:sp>
        <p:nvSpPr>
          <p:cNvPr id="5" name="Slide Number Placeholder 4">
            <a:extLst>
              <a:ext uri="{FF2B5EF4-FFF2-40B4-BE49-F238E27FC236}">
                <a16:creationId xmlns:a16="http://schemas.microsoft.com/office/drawing/2014/main" id="{48C98ECE-92E5-856D-9EDE-4B48C188D985}"/>
              </a:ext>
            </a:extLst>
          </p:cNvPr>
          <p:cNvSpPr txBox="1">
            <a:spLocks noGrp="1"/>
          </p:cNvSpPr>
          <p:nvPr>
            <p:ph type="sldNum" sz="quarter" idx="8"/>
          </p:nvPr>
        </p:nvSpPr>
        <p:spPr/>
        <p:txBody>
          <a:bodyPr/>
          <a:lstStyle>
            <a:lvl1pPr>
              <a:defRPr lang="en-GB"/>
            </a:lvl1pPr>
          </a:lstStyle>
          <a:p>
            <a:pPr lvl="0"/>
            <a:fld id="{A26EF29F-39CA-4544-9E99-26A192635FEE}" type="slidenum">
              <a:t>‹#›</a:t>
            </a:fld>
            <a:endParaRPr lang="en-GB"/>
          </a:p>
        </p:txBody>
      </p:sp>
    </p:spTree>
    <p:extLst>
      <p:ext uri="{BB962C8B-B14F-4D97-AF65-F5344CB8AC3E}">
        <p14:creationId xmlns:p14="http://schemas.microsoft.com/office/powerpoint/2010/main" val="304626420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pic>
        <p:nvPicPr>
          <p:cNvPr id="2" name="Graphic 7">
            <a:extLst>
              <a:ext uri="{FF2B5EF4-FFF2-40B4-BE49-F238E27FC236}">
                <a16:creationId xmlns:a16="http://schemas.microsoft.com/office/drawing/2014/main" id="{C6C3135F-BF03-AD32-481C-67170866B95B}"/>
              </a:ext>
            </a:extLst>
          </p:cNvPr>
          <p:cNvPicPr>
            <a:picLocks noChangeAspect="1"/>
          </p:cNvPicPr>
          <p:nvPr/>
        </p:nvPicPr>
        <p:blipFill>
          <a:blip r:embed="rId2">
            <a:extLst>
              <a:ext uri="{96DAC541-7B7A-43D3-8B79-37D633B846F1}">
                <asvg:svgBlip xmlns:asvg="http://schemas.microsoft.com/office/drawing/2016/SVG/main" xmlns="" r:embed="rId3"/>
              </a:ext>
            </a:extLst>
          </a:blip>
          <a:srcRect t="18301" r="28341" b="23071"/>
          <a:stretch>
            <a:fillRect/>
          </a:stretch>
        </p:blipFill>
        <p:spPr>
          <a:xfrm>
            <a:off x="5488814" y="0"/>
            <a:ext cx="6703182" cy="6858000"/>
          </a:xfrm>
          <a:prstGeom prst="rect">
            <a:avLst/>
          </a:prstGeom>
          <a:noFill/>
          <a:ln cap="flat">
            <a:noFill/>
          </a:ln>
        </p:spPr>
      </p:pic>
      <p:sp>
        <p:nvSpPr>
          <p:cNvPr id="3" name="Title 1">
            <a:extLst>
              <a:ext uri="{FF2B5EF4-FFF2-40B4-BE49-F238E27FC236}">
                <a16:creationId xmlns:a16="http://schemas.microsoft.com/office/drawing/2014/main" id="{2370DB92-D3F2-DC34-4440-B802FCE23496}"/>
              </a:ext>
            </a:extLst>
          </p:cNvPr>
          <p:cNvSpPr txBox="1">
            <a:spLocks noGrp="1"/>
          </p:cNvSpPr>
          <p:nvPr>
            <p:ph type="title"/>
          </p:nvPr>
        </p:nvSpPr>
        <p:spPr>
          <a:xfrm>
            <a:off x="1333496" y="1020442"/>
            <a:ext cx="2895603" cy="1325559"/>
          </a:xfrm>
        </p:spPr>
        <p:txBody>
          <a:bodyPr anchor="b"/>
          <a:lstStyle>
            <a:lvl1pPr>
              <a:defRPr sz="2800" spc="150">
                <a:solidFill>
                  <a:srgbClr val="FFFFFF"/>
                </a:solidFill>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6C639B23-0DCC-B30B-AA11-2D9BD579A8F7}"/>
              </a:ext>
            </a:extLst>
          </p:cNvPr>
          <p:cNvSpPr txBox="1">
            <a:spLocks noGrp="1"/>
          </p:cNvSpPr>
          <p:nvPr>
            <p:ph idx="1"/>
          </p:nvPr>
        </p:nvSpPr>
        <p:spPr>
          <a:xfrm>
            <a:off x="1333496" y="2924178"/>
            <a:ext cx="2895603" cy="2519364"/>
          </a:xfrm>
        </p:spPr>
        <p:txBody>
          <a:bodyPr/>
          <a:lstStyle>
            <a:lvl1pPr marL="0" indent="0">
              <a:lnSpc>
                <a:spcPct val="150000"/>
              </a:lnSpc>
              <a:buNone/>
              <a:defRPr sz="1400">
                <a:solidFill>
                  <a:srgbClr val="FFFFFF"/>
                </a:solidFill>
              </a:defRPr>
            </a:lvl1pPr>
            <a:lvl2pPr marL="457200" indent="0">
              <a:lnSpc>
                <a:spcPct val="150000"/>
              </a:lnSpc>
              <a:buNone/>
              <a:defRPr sz="1400">
                <a:solidFill>
                  <a:srgbClr val="FFFFFF"/>
                </a:solidFill>
              </a:defRPr>
            </a:lvl2pPr>
            <a:lvl3pPr marL="914400" indent="0">
              <a:lnSpc>
                <a:spcPct val="150000"/>
              </a:lnSpc>
              <a:buNone/>
              <a:defRPr sz="1400">
                <a:solidFill>
                  <a:srgbClr val="FFFFFF"/>
                </a:solidFill>
              </a:defRPr>
            </a:lvl3pPr>
            <a:lvl4pPr marL="1371600" indent="0">
              <a:lnSpc>
                <a:spcPct val="150000"/>
              </a:lnSpc>
              <a:buNone/>
              <a:defRPr sz="1400">
                <a:solidFill>
                  <a:srgbClr val="FFFFFF"/>
                </a:solidFill>
              </a:defRPr>
            </a:lvl4pPr>
            <a:lvl5pPr marL="1828800" indent="0">
              <a:lnSpc>
                <a:spcPct val="150000"/>
              </a:lnSpc>
              <a:buNone/>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714922D-10A2-8970-4B55-9C26880DEF88}"/>
              </a:ext>
            </a:extLst>
          </p:cNvPr>
          <p:cNvSpPr txBox="1">
            <a:spLocks noGrp="1"/>
          </p:cNvSpPr>
          <p:nvPr>
            <p:ph type="dt" sz="half" idx="7"/>
          </p:nvPr>
        </p:nvSpPr>
        <p:spPr>
          <a:xfrm>
            <a:off x="1333496" y="6356351"/>
            <a:ext cx="985156" cy="365129"/>
          </a:xfrm>
        </p:spPr>
        <p:txBody>
          <a:bodyPr/>
          <a:lstStyle>
            <a:lvl1pPr>
              <a:defRPr sz="900"/>
            </a:lvl1pPr>
          </a:lstStyle>
          <a:p>
            <a:pPr lvl="0"/>
            <a:r>
              <a:rPr lang="en-US"/>
              <a:t>20XX</a:t>
            </a:r>
          </a:p>
        </p:txBody>
      </p:sp>
      <p:sp>
        <p:nvSpPr>
          <p:cNvPr id="6" name="Footer Placeholder 4">
            <a:extLst>
              <a:ext uri="{FF2B5EF4-FFF2-40B4-BE49-F238E27FC236}">
                <a16:creationId xmlns:a16="http://schemas.microsoft.com/office/drawing/2014/main" id="{FEC1DEFC-CDE6-F045-5C1D-6442AACE8951}"/>
              </a:ext>
            </a:extLst>
          </p:cNvPr>
          <p:cNvSpPr txBox="1">
            <a:spLocks noGrp="1"/>
          </p:cNvSpPr>
          <p:nvPr>
            <p:ph type="ftr" sz="quarter" idx="9"/>
          </p:nvPr>
        </p:nvSpPr>
        <p:spPr>
          <a:xfrm>
            <a:off x="2669883" y="6356351"/>
            <a:ext cx="2482842" cy="365129"/>
          </a:xfrm>
        </p:spPr>
        <p:txBody>
          <a:bodyPr/>
          <a:lstStyle>
            <a:lvl1pPr>
              <a:defRPr sz="900"/>
            </a:lvl1pPr>
          </a:lstStyle>
          <a:p>
            <a:pPr lvl="0"/>
            <a:r>
              <a:rPr lang="en-US"/>
              <a:t>PRESENTATION TITLE</a:t>
            </a:r>
          </a:p>
        </p:txBody>
      </p:sp>
      <p:sp>
        <p:nvSpPr>
          <p:cNvPr id="7" name="Slide Number Placeholder 5">
            <a:extLst>
              <a:ext uri="{FF2B5EF4-FFF2-40B4-BE49-F238E27FC236}">
                <a16:creationId xmlns:a16="http://schemas.microsoft.com/office/drawing/2014/main" id="{A760A0A1-B929-4954-05CB-F5EA340E1900}"/>
              </a:ext>
            </a:extLst>
          </p:cNvPr>
          <p:cNvSpPr txBox="1">
            <a:spLocks noGrp="1"/>
          </p:cNvSpPr>
          <p:nvPr>
            <p:ph type="sldNum" sz="quarter" idx="8"/>
          </p:nvPr>
        </p:nvSpPr>
        <p:spPr>
          <a:xfrm>
            <a:off x="5536307" y="6356351"/>
            <a:ext cx="987552" cy="365129"/>
          </a:xfrm>
        </p:spPr>
        <p:txBody>
          <a:bodyPr/>
          <a:lstStyle>
            <a:lvl1pPr>
              <a:defRPr sz="900"/>
            </a:lvl1pPr>
          </a:lstStyle>
          <a:p>
            <a:pPr lvl="0"/>
            <a:fld id="{56876D5B-8EDB-4A15-B6E3-E9A8F4CC4553}" type="slidenum">
              <a:t>‹#›</a:t>
            </a:fld>
            <a:endParaRPr lang="en-US"/>
          </a:p>
        </p:txBody>
      </p:sp>
    </p:spTree>
    <p:extLst>
      <p:ext uri="{BB962C8B-B14F-4D97-AF65-F5344CB8AC3E}">
        <p14:creationId xmlns:p14="http://schemas.microsoft.com/office/powerpoint/2010/main" val="206769941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8183-F459-6549-72E2-58C60B4C046D}"/>
              </a:ext>
            </a:extLst>
          </p:cNvPr>
          <p:cNvSpPr txBox="1">
            <a:spLocks noGrp="1"/>
          </p:cNvSpPr>
          <p:nvPr>
            <p:ph type="title"/>
          </p:nvPr>
        </p:nvSpPr>
        <p:spPr>
          <a:xfrm>
            <a:off x="1362071" y="1671642"/>
            <a:ext cx="5111752" cy="1204914"/>
          </a:xfrm>
        </p:spPr>
        <p:txBody>
          <a:bodyPr anchor="b"/>
          <a:lstStyle>
            <a:lvl1pPr>
              <a:defRPr sz="2800" spc="150"/>
            </a:lvl1pPr>
          </a:lstStyle>
          <a:p>
            <a:pPr lvl="0"/>
            <a:r>
              <a:rPr lang="en-US"/>
              <a:t>CLICK TO EDIT MASTER TITLE STYLE</a:t>
            </a:r>
          </a:p>
        </p:txBody>
      </p:sp>
      <p:sp>
        <p:nvSpPr>
          <p:cNvPr id="3" name="Text Placeholder 2">
            <a:extLst>
              <a:ext uri="{FF2B5EF4-FFF2-40B4-BE49-F238E27FC236}">
                <a16:creationId xmlns:a16="http://schemas.microsoft.com/office/drawing/2014/main" id="{DF21C959-2054-346C-3274-405A7BAF9447}"/>
              </a:ext>
            </a:extLst>
          </p:cNvPr>
          <p:cNvSpPr txBox="1">
            <a:spLocks noGrp="1"/>
          </p:cNvSpPr>
          <p:nvPr>
            <p:ph type="body" idx="1"/>
          </p:nvPr>
        </p:nvSpPr>
        <p:spPr>
          <a:xfrm>
            <a:off x="1362071" y="3660772"/>
            <a:ext cx="5111752" cy="1525584"/>
          </a:xfrm>
        </p:spPr>
        <p:txBody>
          <a:bodyPr/>
          <a:lstStyle>
            <a:lvl1pPr marL="0" indent="0">
              <a:lnSpc>
                <a:spcPct val="100000"/>
              </a:lnSpc>
              <a:buNone/>
              <a:defRPr sz="1400" spc="50"/>
            </a:lvl1pPr>
          </a:lstStyle>
          <a:p>
            <a:pPr lvl="0"/>
            <a:r>
              <a:rPr lang="en-US"/>
              <a:t>Click to edit Master text styles</a:t>
            </a:r>
          </a:p>
        </p:txBody>
      </p:sp>
      <p:sp>
        <p:nvSpPr>
          <p:cNvPr id="4" name="Date Placeholder 3">
            <a:extLst>
              <a:ext uri="{FF2B5EF4-FFF2-40B4-BE49-F238E27FC236}">
                <a16:creationId xmlns:a16="http://schemas.microsoft.com/office/drawing/2014/main" id="{33863E8B-6DFD-3611-D0D6-DA56A8D77E2D}"/>
              </a:ext>
            </a:extLst>
          </p:cNvPr>
          <p:cNvSpPr txBox="1">
            <a:spLocks noGrp="1"/>
          </p:cNvSpPr>
          <p:nvPr>
            <p:ph type="dt" sz="half" idx="7"/>
          </p:nvPr>
        </p:nvSpPr>
        <p:spPr>
          <a:xfrm>
            <a:off x="838203" y="6356351"/>
            <a:ext cx="1219196" cy="365129"/>
          </a:xfrm>
        </p:spPr>
        <p:txBody>
          <a:bodyPr/>
          <a:lstStyle>
            <a:lvl1pPr>
              <a:defRPr sz="900"/>
            </a:lvl1pPr>
          </a:lstStyle>
          <a:p>
            <a:pPr lvl="0"/>
            <a:r>
              <a:rPr lang="en-US"/>
              <a:t>20XX</a:t>
            </a:r>
          </a:p>
        </p:txBody>
      </p:sp>
      <p:sp>
        <p:nvSpPr>
          <p:cNvPr id="5" name="Footer Placeholder 4">
            <a:extLst>
              <a:ext uri="{FF2B5EF4-FFF2-40B4-BE49-F238E27FC236}">
                <a16:creationId xmlns:a16="http://schemas.microsoft.com/office/drawing/2014/main" id="{24DC786F-AB99-A8F5-45F8-0DCD4817DB99}"/>
              </a:ext>
            </a:extLst>
          </p:cNvPr>
          <p:cNvSpPr txBox="1">
            <a:spLocks noGrp="1"/>
          </p:cNvSpPr>
          <p:nvPr>
            <p:ph type="ftr" sz="quarter" idx="9"/>
          </p:nvPr>
        </p:nvSpPr>
        <p:spPr>
          <a:xfrm>
            <a:off x="2463795" y="6356351"/>
            <a:ext cx="3479804" cy="365129"/>
          </a:xfrm>
        </p:spPr>
        <p:txBody>
          <a:bodyPr/>
          <a:lstStyle>
            <a:lvl1pPr>
              <a:defRPr sz="900"/>
            </a:lvl1pPr>
          </a:lstStyle>
          <a:p>
            <a:pPr lvl="0"/>
            <a:r>
              <a:rPr lang="en-US"/>
              <a:t>PRESENTATION TITLE</a:t>
            </a:r>
          </a:p>
        </p:txBody>
      </p:sp>
      <p:sp>
        <p:nvSpPr>
          <p:cNvPr id="6" name="Slide Number Placeholder 5">
            <a:extLst>
              <a:ext uri="{FF2B5EF4-FFF2-40B4-BE49-F238E27FC236}">
                <a16:creationId xmlns:a16="http://schemas.microsoft.com/office/drawing/2014/main" id="{2D853EAA-A7B0-8298-1960-FDD74D62F9C8}"/>
              </a:ext>
            </a:extLst>
          </p:cNvPr>
          <p:cNvSpPr txBox="1">
            <a:spLocks noGrp="1"/>
          </p:cNvSpPr>
          <p:nvPr>
            <p:ph type="sldNum" sz="quarter" idx="8"/>
          </p:nvPr>
        </p:nvSpPr>
        <p:spPr/>
        <p:txBody>
          <a:bodyPr/>
          <a:lstStyle>
            <a:lvl1pPr>
              <a:defRPr sz="900"/>
            </a:lvl1pPr>
          </a:lstStyle>
          <a:p>
            <a:pPr lvl="0"/>
            <a:fld id="{D2500630-B99E-46B0-AFBB-A584DE0FB091}" type="slidenum">
              <a:t>‹#›</a:t>
            </a:fld>
            <a:endParaRPr lang="en-US"/>
          </a:p>
        </p:txBody>
      </p:sp>
      <p:grpSp>
        <p:nvGrpSpPr>
          <p:cNvPr id="7" name="Group 6">
            <a:extLst>
              <a:ext uri="{FF2B5EF4-FFF2-40B4-BE49-F238E27FC236}">
                <a16:creationId xmlns:a16="http://schemas.microsoft.com/office/drawing/2014/main" id="{E1A16535-9588-98DF-2502-465DE384C06E}"/>
              </a:ext>
            </a:extLst>
          </p:cNvPr>
          <p:cNvGrpSpPr/>
          <p:nvPr/>
        </p:nvGrpSpPr>
        <p:grpSpPr>
          <a:xfrm>
            <a:off x="6953253" y="-25402"/>
            <a:ext cx="5238743" cy="6902448"/>
            <a:chOff x="6953253" y="-25402"/>
            <a:chExt cx="5238743" cy="6902448"/>
          </a:xfrm>
        </p:grpSpPr>
        <p:cxnSp>
          <p:nvCxnSpPr>
            <p:cNvPr id="8" name="Straight Connector 13">
              <a:extLst>
                <a:ext uri="{FF2B5EF4-FFF2-40B4-BE49-F238E27FC236}">
                  <a16:creationId xmlns:a16="http://schemas.microsoft.com/office/drawing/2014/main" id="{3A317C08-07A4-75DE-B9BE-D120336F0182}"/>
                </a:ext>
              </a:extLst>
            </p:cNvPr>
            <p:cNvCxnSpPr/>
            <p:nvPr/>
          </p:nvCxnSpPr>
          <p:spPr>
            <a:xfrm>
              <a:off x="9096378" y="1497009"/>
              <a:ext cx="3095618" cy="0"/>
            </a:xfrm>
            <a:prstGeom prst="straightConnector1">
              <a:avLst/>
            </a:prstGeom>
            <a:noFill/>
            <a:ln w="6345" cap="flat">
              <a:solidFill>
                <a:srgbClr val="000000"/>
              </a:solidFill>
              <a:prstDash val="solid"/>
              <a:miter/>
            </a:ln>
          </p:spPr>
        </p:cxnSp>
        <p:cxnSp>
          <p:nvCxnSpPr>
            <p:cNvPr id="9" name="Straight Connector 22">
              <a:extLst>
                <a:ext uri="{FF2B5EF4-FFF2-40B4-BE49-F238E27FC236}">
                  <a16:creationId xmlns:a16="http://schemas.microsoft.com/office/drawing/2014/main" id="{C453FA6E-AA53-5226-F8F3-78BC4B002979}"/>
                </a:ext>
              </a:extLst>
            </p:cNvPr>
            <p:cNvCxnSpPr/>
            <p:nvPr/>
          </p:nvCxnSpPr>
          <p:spPr>
            <a:xfrm flipH="1">
              <a:off x="6953253" y="-25402"/>
              <a:ext cx="3790947" cy="6902448"/>
            </a:xfrm>
            <a:prstGeom prst="straightConnector1">
              <a:avLst/>
            </a:prstGeom>
            <a:noFill/>
            <a:ln w="6345" cap="flat">
              <a:solidFill>
                <a:srgbClr val="000000"/>
              </a:solidFill>
              <a:prstDash val="solid"/>
              <a:miter/>
            </a:ln>
          </p:spPr>
        </p:cxnSp>
      </p:grpSp>
    </p:spTree>
    <p:extLst>
      <p:ext uri="{BB962C8B-B14F-4D97-AF65-F5344CB8AC3E}">
        <p14:creationId xmlns:p14="http://schemas.microsoft.com/office/powerpoint/2010/main" val="186724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6302-E23A-9259-8221-95DDD0B19607}"/>
              </a:ext>
            </a:extLst>
          </p:cNvPr>
          <p:cNvSpPr txBox="1">
            <a:spLocks noGrp="1"/>
          </p:cNvSpPr>
          <p:nvPr>
            <p:ph type="ctrTitle"/>
          </p:nvPr>
        </p:nvSpPr>
        <p:spPr>
          <a:xfrm>
            <a:off x="6991346" y="2148839"/>
            <a:ext cx="4179566" cy="1715533"/>
          </a:xfrm>
        </p:spPr>
        <p:txBody>
          <a:bodyPr anchor="b">
            <a:noAutofit/>
          </a:bodyPr>
          <a:lstStyle>
            <a:lvl1pPr>
              <a:defRPr sz="3600" spc="150">
                <a:solidFill>
                  <a:srgbClr val="FFFFFF"/>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DDA6B73C-E38A-ECDA-F6DA-08F2BE0FAC27}"/>
              </a:ext>
            </a:extLst>
          </p:cNvPr>
          <p:cNvSpPr txBox="1">
            <a:spLocks noGrp="1"/>
          </p:cNvSpPr>
          <p:nvPr>
            <p:ph type="subTitle" idx="1"/>
          </p:nvPr>
        </p:nvSpPr>
        <p:spPr>
          <a:xfrm>
            <a:off x="6991346" y="3962003"/>
            <a:ext cx="4179566" cy="365129"/>
          </a:xfrm>
        </p:spPr>
        <p:txBody>
          <a:bodyPr/>
          <a:lstStyle>
            <a:lvl1pPr marL="0" indent="0">
              <a:buNone/>
              <a:defRPr sz="1600">
                <a:solidFill>
                  <a:srgbClr val="FFFFFF"/>
                </a:solidFill>
              </a:defRPr>
            </a:lvl1pPr>
          </a:lstStyle>
          <a:p>
            <a:pPr lvl="0"/>
            <a:r>
              <a:rPr lang="en-US"/>
              <a:t>Click to edit Master subtitle style</a:t>
            </a:r>
          </a:p>
        </p:txBody>
      </p:sp>
      <p:pic>
        <p:nvPicPr>
          <p:cNvPr id="4" name="Graphic 4">
            <a:extLst>
              <a:ext uri="{FF2B5EF4-FFF2-40B4-BE49-F238E27FC236}">
                <a16:creationId xmlns:a16="http://schemas.microsoft.com/office/drawing/2014/main" id="{66DD62BD-C3B7-54A1-7CEB-A191281FA55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828675"/>
            <a:ext cx="5876921" cy="5200649"/>
          </a:xfrm>
          <a:prstGeom prst="rect">
            <a:avLst/>
          </a:prstGeom>
          <a:noFill/>
          <a:ln cap="flat">
            <a:noFill/>
          </a:ln>
        </p:spPr>
      </p:pic>
    </p:spTree>
    <p:extLst>
      <p:ext uri="{BB962C8B-B14F-4D97-AF65-F5344CB8AC3E}">
        <p14:creationId xmlns:p14="http://schemas.microsoft.com/office/powerpoint/2010/main" val="629014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090E-318D-83E2-AAF8-D41B461C86A9}"/>
              </a:ext>
            </a:extLst>
          </p:cNvPr>
          <p:cNvSpPr txBox="1">
            <a:spLocks noGrp="1"/>
          </p:cNvSpPr>
          <p:nvPr>
            <p:ph type="title"/>
          </p:nvPr>
        </p:nvSpPr>
        <p:spPr/>
        <p:txBody>
          <a:bodyPr anchorCtr="1"/>
          <a:lstStyle>
            <a:lvl1pPr algn="ctr">
              <a:defRPr sz="2800" spc="150"/>
            </a:lvl1pPr>
          </a:lstStyle>
          <a:p>
            <a:pPr lvl="0"/>
            <a:r>
              <a:rPr lang="en-US"/>
              <a:t>CLICK TO EDIT MASTER TITLE STYLE</a:t>
            </a:r>
          </a:p>
        </p:txBody>
      </p:sp>
      <p:sp>
        <p:nvSpPr>
          <p:cNvPr id="3" name="Date Placeholder 2">
            <a:extLst>
              <a:ext uri="{FF2B5EF4-FFF2-40B4-BE49-F238E27FC236}">
                <a16:creationId xmlns:a16="http://schemas.microsoft.com/office/drawing/2014/main" id="{C14AFC49-46A2-8556-23D7-9A5DEB441785}"/>
              </a:ext>
            </a:extLst>
          </p:cNvPr>
          <p:cNvSpPr txBox="1">
            <a:spLocks noGrp="1"/>
          </p:cNvSpPr>
          <p:nvPr>
            <p:ph type="dt" sz="half" idx="7"/>
          </p:nvPr>
        </p:nvSpPr>
        <p:spPr/>
        <p:txBody>
          <a:bodyPr/>
          <a:lstStyle>
            <a:lvl1pPr>
              <a:defRPr sz="900"/>
            </a:lvl1pPr>
          </a:lstStyle>
          <a:p>
            <a:pPr lvl="0"/>
            <a:r>
              <a:rPr lang="en-US"/>
              <a:t>20XX</a:t>
            </a:r>
          </a:p>
        </p:txBody>
      </p:sp>
      <p:sp>
        <p:nvSpPr>
          <p:cNvPr id="4" name="Footer Placeholder 3">
            <a:extLst>
              <a:ext uri="{FF2B5EF4-FFF2-40B4-BE49-F238E27FC236}">
                <a16:creationId xmlns:a16="http://schemas.microsoft.com/office/drawing/2014/main" id="{8F8D9436-0AA5-CB49-00EB-1B9DC4B396B4}"/>
              </a:ext>
            </a:extLst>
          </p:cNvPr>
          <p:cNvSpPr txBox="1">
            <a:spLocks noGrp="1"/>
          </p:cNvSpPr>
          <p:nvPr>
            <p:ph type="ftr" sz="quarter" idx="9"/>
          </p:nvPr>
        </p:nvSpPr>
        <p:spPr/>
        <p:txBody>
          <a:bodyPr/>
          <a:lstStyle>
            <a:lvl1pPr>
              <a:defRPr sz="900"/>
            </a:lvl1pPr>
          </a:lstStyle>
          <a:p>
            <a:pPr lvl="0"/>
            <a:r>
              <a:rPr lang="en-US"/>
              <a:t>PRESENTATION TITLE</a:t>
            </a:r>
          </a:p>
        </p:txBody>
      </p:sp>
      <p:sp>
        <p:nvSpPr>
          <p:cNvPr id="5" name="Slide Number Placeholder 4">
            <a:extLst>
              <a:ext uri="{FF2B5EF4-FFF2-40B4-BE49-F238E27FC236}">
                <a16:creationId xmlns:a16="http://schemas.microsoft.com/office/drawing/2014/main" id="{EB3F8D8A-C461-7706-62A8-262575FE12C2}"/>
              </a:ext>
            </a:extLst>
          </p:cNvPr>
          <p:cNvSpPr txBox="1">
            <a:spLocks noGrp="1"/>
          </p:cNvSpPr>
          <p:nvPr>
            <p:ph type="sldNum" sz="quarter" idx="8"/>
          </p:nvPr>
        </p:nvSpPr>
        <p:spPr/>
        <p:txBody>
          <a:bodyPr/>
          <a:lstStyle>
            <a:lvl1pPr>
              <a:defRPr sz="900"/>
            </a:lvl1pPr>
          </a:lstStyle>
          <a:p>
            <a:pPr lvl="0"/>
            <a:fld id="{B2326E13-4BCD-46FA-A98F-D05986A3B954}" type="slidenum">
              <a:t>‹#›</a:t>
            </a:fld>
            <a:endParaRPr lang="en-US"/>
          </a:p>
        </p:txBody>
      </p:sp>
      <p:sp>
        <p:nvSpPr>
          <p:cNvPr id="6" name="Chart Placeholder 6">
            <a:extLst>
              <a:ext uri="{FF2B5EF4-FFF2-40B4-BE49-F238E27FC236}">
                <a16:creationId xmlns:a16="http://schemas.microsoft.com/office/drawing/2014/main" id="{A3004DF7-27FA-0DCF-A5D3-70D7D46C1AAB}"/>
              </a:ext>
            </a:extLst>
          </p:cNvPr>
          <p:cNvSpPr txBox="1">
            <a:spLocks noGrp="1"/>
          </p:cNvSpPr>
          <p:nvPr>
            <p:ph type="chart" idx="4294967295"/>
          </p:nvPr>
        </p:nvSpPr>
        <p:spPr>
          <a:xfrm>
            <a:off x="838203" y="2111605"/>
            <a:ext cx="10515600" cy="3744916"/>
          </a:xfrm>
        </p:spPr>
        <p:txBody>
          <a:bodyPr/>
          <a:lstStyle>
            <a:lvl1pPr>
              <a:defRPr/>
            </a:lvl1pPr>
          </a:lstStyle>
          <a:p>
            <a:pPr lvl="0"/>
            <a:r>
              <a:rPr lang="en-US"/>
              <a:t>Click icon to add chart</a:t>
            </a:r>
          </a:p>
        </p:txBody>
      </p:sp>
    </p:spTree>
    <p:extLst>
      <p:ext uri="{BB962C8B-B14F-4D97-AF65-F5344CB8AC3E}">
        <p14:creationId xmlns:p14="http://schemas.microsoft.com/office/powerpoint/2010/main" val="118113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9E73-A49D-74F0-D023-82E468735296}"/>
              </a:ext>
            </a:extLst>
          </p:cNvPr>
          <p:cNvSpPr txBox="1">
            <a:spLocks noGrp="1"/>
          </p:cNvSpPr>
          <p:nvPr>
            <p:ph type="title"/>
          </p:nvPr>
        </p:nvSpPr>
        <p:spPr/>
        <p:txBody>
          <a:bodyPr anchorCtr="1"/>
          <a:lstStyle>
            <a:lvl1pPr algn="ctr">
              <a:defRPr sz="2800" spc="150"/>
            </a:lvl1pPr>
          </a:lstStyle>
          <a:p>
            <a:pPr lvl="0"/>
            <a:r>
              <a:rPr lang="en-US"/>
              <a:t>CLICK TO EDIT MASTER TITLE STYLE</a:t>
            </a:r>
          </a:p>
        </p:txBody>
      </p:sp>
      <p:sp>
        <p:nvSpPr>
          <p:cNvPr id="3" name="Table Placeholder 7">
            <a:extLst>
              <a:ext uri="{FF2B5EF4-FFF2-40B4-BE49-F238E27FC236}">
                <a16:creationId xmlns:a16="http://schemas.microsoft.com/office/drawing/2014/main" id="{D49D9A27-D22F-C749-ADB9-D36D121ECA06}"/>
              </a:ext>
            </a:extLst>
          </p:cNvPr>
          <p:cNvSpPr txBox="1">
            <a:spLocks noGrp="1"/>
          </p:cNvSpPr>
          <p:nvPr>
            <p:ph type="tbl" idx="4294967295"/>
          </p:nvPr>
        </p:nvSpPr>
        <p:spPr>
          <a:xfrm>
            <a:off x="838203" y="2111377"/>
            <a:ext cx="10515600" cy="3744916"/>
          </a:xfrm>
        </p:spPr>
        <p:txBody>
          <a:bodyPr/>
          <a:lstStyle>
            <a:lvl1pPr>
              <a:defRPr/>
            </a:lvl1pPr>
          </a:lstStyle>
          <a:p>
            <a:pPr lvl="0"/>
            <a:r>
              <a:rPr lang="en-US"/>
              <a:t>Click icon to add table</a:t>
            </a:r>
          </a:p>
        </p:txBody>
      </p:sp>
      <p:sp>
        <p:nvSpPr>
          <p:cNvPr id="4" name="Date Placeholder 2">
            <a:extLst>
              <a:ext uri="{FF2B5EF4-FFF2-40B4-BE49-F238E27FC236}">
                <a16:creationId xmlns:a16="http://schemas.microsoft.com/office/drawing/2014/main" id="{082EDB21-F192-2267-A7D1-E4D72EA061BE}"/>
              </a:ext>
            </a:extLst>
          </p:cNvPr>
          <p:cNvSpPr txBox="1">
            <a:spLocks noGrp="1"/>
          </p:cNvSpPr>
          <p:nvPr>
            <p:ph type="dt" sz="half" idx="7"/>
          </p:nvPr>
        </p:nvSpPr>
        <p:spPr/>
        <p:txBody>
          <a:bodyPr/>
          <a:lstStyle>
            <a:lvl1pPr>
              <a:defRPr sz="900"/>
            </a:lvl1pPr>
          </a:lstStyle>
          <a:p>
            <a:pPr lvl="0"/>
            <a:r>
              <a:rPr lang="en-US"/>
              <a:t>20XX</a:t>
            </a:r>
          </a:p>
        </p:txBody>
      </p:sp>
      <p:sp>
        <p:nvSpPr>
          <p:cNvPr id="5" name="Footer Placeholder 3">
            <a:extLst>
              <a:ext uri="{FF2B5EF4-FFF2-40B4-BE49-F238E27FC236}">
                <a16:creationId xmlns:a16="http://schemas.microsoft.com/office/drawing/2014/main" id="{5CF56247-E99D-5E07-3A6D-BED6914138BD}"/>
              </a:ext>
            </a:extLst>
          </p:cNvPr>
          <p:cNvSpPr txBox="1">
            <a:spLocks noGrp="1"/>
          </p:cNvSpPr>
          <p:nvPr>
            <p:ph type="ftr" sz="quarter" idx="9"/>
          </p:nvPr>
        </p:nvSpPr>
        <p:spPr/>
        <p:txBody>
          <a:bodyPr/>
          <a:lstStyle>
            <a:lvl1pPr>
              <a:defRPr sz="900"/>
            </a:lvl1pPr>
          </a:lstStyle>
          <a:p>
            <a:pPr lvl="0"/>
            <a:r>
              <a:rPr lang="en-US"/>
              <a:t>PRESENTATION TITLE</a:t>
            </a:r>
          </a:p>
        </p:txBody>
      </p:sp>
      <p:sp>
        <p:nvSpPr>
          <p:cNvPr id="6" name="Slide Number Placeholder 4">
            <a:extLst>
              <a:ext uri="{FF2B5EF4-FFF2-40B4-BE49-F238E27FC236}">
                <a16:creationId xmlns:a16="http://schemas.microsoft.com/office/drawing/2014/main" id="{0497C052-03B1-6EF4-BD14-A3B5580E4F5E}"/>
              </a:ext>
            </a:extLst>
          </p:cNvPr>
          <p:cNvSpPr txBox="1">
            <a:spLocks noGrp="1"/>
          </p:cNvSpPr>
          <p:nvPr>
            <p:ph type="sldNum" sz="quarter" idx="8"/>
          </p:nvPr>
        </p:nvSpPr>
        <p:spPr/>
        <p:txBody>
          <a:bodyPr/>
          <a:lstStyle>
            <a:lvl1pPr>
              <a:defRPr sz="900"/>
            </a:lvl1pPr>
          </a:lstStyle>
          <a:p>
            <a:pPr lvl="0"/>
            <a:fld id="{1B2B4C22-2F80-4C54-926A-ACD70617D673}" type="slidenum">
              <a:t>‹#›</a:t>
            </a:fld>
            <a:endParaRPr lang="en-US"/>
          </a:p>
        </p:txBody>
      </p:sp>
    </p:spTree>
    <p:extLst>
      <p:ext uri="{BB962C8B-B14F-4D97-AF65-F5344CB8AC3E}">
        <p14:creationId xmlns:p14="http://schemas.microsoft.com/office/powerpoint/2010/main" val="3080526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184AFFB1-7404-6C86-8FE6-ED7B41AF828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5581653" cy="6858000"/>
          </a:xfrm>
          <a:prstGeom prst="rect">
            <a:avLst/>
          </a:prstGeom>
          <a:noFill/>
          <a:ln cap="flat">
            <a:noFill/>
          </a:ln>
        </p:spPr>
      </p:pic>
      <p:sp>
        <p:nvSpPr>
          <p:cNvPr id="3" name="Title 1">
            <a:extLst>
              <a:ext uri="{FF2B5EF4-FFF2-40B4-BE49-F238E27FC236}">
                <a16:creationId xmlns:a16="http://schemas.microsoft.com/office/drawing/2014/main" id="{7576BEF1-8768-015F-4290-22EF407B1062}"/>
              </a:ext>
            </a:extLst>
          </p:cNvPr>
          <p:cNvSpPr txBox="1">
            <a:spLocks noGrp="1"/>
          </p:cNvSpPr>
          <p:nvPr>
            <p:ph type="title"/>
          </p:nvPr>
        </p:nvSpPr>
        <p:spPr>
          <a:xfrm>
            <a:off x="4657725" y="2809878"/>
            <a:ext cx="6696078" cy="1909760"/>
          </a:xfrm>
        </p:spPr>
        <p:txBody>
          <a:bodyPr anchor="b"/>
          <a:lstStyle>
            <a:lvl1pPr>
              <a:defRPr sz="2800" spc="150"/>
            </a:lvl1pPr>
          </a:lstStyle>
          <a:p>
            <a:pPr lvl="0"/>
            <a:r>
              <a:rPr lang="en-US"/>
              <a:t>CLICK TO EDIT MASTER TITLE STYLE</a:t>
            </a:r>
          </a:p>
        </p:txBody>
      </p:sp>
      <p:sp>
        <p:nvSpPr>
          <p:cNvPr id="4" name="Subtitle 2">
            <a:extLst>
              <a:ext uri="{FF2B5EF4-FFF2-40B4-BE49-F238E27FC236}">
                <a16:creationId xmlns:a16="http://schemas.microsoft.com/office/drawing/2014/main" id="{FB099982-B6D4-CF2F-1DC9-7DC9EB22E1AB}"/>
              </a:ext>
            </a:extLst>
          </p:cNvPr>
          <p:cNvSpPr txBox="1">
            <a:spLocks noGrp="1"/>
          </p:cNvSpPr>
          <p:nvPr>
            <p:ph type="subTitle" idx="4294967295"/>
          </p:nvPr>
        </p:nvSpPr>
        <p:spPr>
          <a:xfrm>
            <a:off x="4657725" y="5028806"/>
            <a:ext cx="6696078" cy="365129"/>
          </a:xfrm>
        </p:spPr>
        <p:txBody>
          <a:bodyPr anchor="b"/>
          <a:lstStyle>
            <a:lvl1pPr marL="0" indent="0">
              <a:buNone/>
              <a:defRPr sz="1600">
                <a:solidFill>
                  <a:srgbClr val="767171"/>
                </a:solidFill>
              </a:defRPr>
            </a:lvl1pPr>
          </a:lstStyle>
          <a:p>
            <a:pPr lvl="0"/>
            <a:r>
              <a:rPr lang="en-US"/>
              <a:t>Click to edit Master subtitle style</a:t>
            </a:r>
          </a:p>
        </p:txBody>
      </p:sp>
      <p:sp>
        <p:nvSpPr>
          <p:cNvPr id="5" name="Date Placeholder 2">
            <a:extLst>
              <a:ext uri="{FF2B5EF4-FFF2-40B4-BE49-F238E27FC236}">
                <a16:creationId xmlns:a16="http://schemas.microsoft.com/office/drawing/2014/main" id="{E73E328B-6609-A6A3-EE16-4EC718253B42}"/>
              </a:ext>
            </a:extLst>
          </p:cNvPr>
          <p:cNvSpPr txBox="1">
            <a:spLocks noGrp="1"/>
          </p:cNvSpPr>
          <p:nvPr>
            <p:ph type="dt" sz="half" idx="7"/>
          </p:nvPr>
        </p:nvSpPr>
        <p:spPr>
          <a:xfrm>
            <a:off x="4676771" y="6356351"/>
            <a:ext cx="1695453" cy="365129"/>
          </a:xfrm>
        </p:spPr>
        <p:txBody>
          <a:bodyPr/>
          <a:lstStyle>
            <a:lvl1pPr>
              <a:defRPr sz="900"/>
            </a:lvl1pPr>
          </a:lstStyle>
          <a:p>
            <a:pPr lvl="0"/>
            <a:r>
              <a:rPr lang="en-US"/>
              <a:t>20XX</a:t>
            </a:r>
          </a:p>
        </p:txBody>
      </p:sp>
      <p:sp>
        <p:nvSpPr>
          <p:cNvPr id="6" name="Footer Placeholder 3">
            <a:extLst>
              <a:ext uri="{FF2B5EF4-FFF2-40B4-BE49-F238E27FC236}">
                <a16:creationId xmlns:a16="http://schemas.microsoft.com/office/drawing/2014/main" id="{DEC8BEE8-03D2-A5CD-9210-B8F6D2F16F88}"/>
              </a:ext>
            </a:extLst>
          </p:cNvPr>
          <p:cNvSpPr txBox="1">
            <a:spLocks noGrp="1"/>
          </p:cNvSpPr>
          <p:nvPr>
            <p:ph type="ftr" sz="quarter" idx="9"/>
          </p:nvPr>
        </p:nvSpPr>
        <p:spPr>
          <a:xfrm>
            <a:off x="6743700" y="6356351"/>
            <a:ext cx="2543175" cy="365129"/>
          </a:xfrm>
        </p:spPr>
        <p:txBody>
          <a:bodyPr/>
          <a:lstStyle>
            <a:lvl1pPr>
              <a:defRPr sz="900"/>
            </a:lvl1pPr>
          </a:lstStyle>
          <a:p>
            <a:pPr lvl="0"/>
            <a:r>
              <a:rPr lang="en-US"/>
              <a:t>PRESENTATION TITLE</a:t>
            </a:r>
          </a:p>
        </p:txBody>
      </p:sp>
      <p:sp>
        <p:nvSpPr>
          <p:cNvPr id="7" name="Slide Number Placeholder 4">
            <a:extLst>
              <a:ext uri="{FF2B5EF4-FFF2-40B4-BE49-F238E27FC236}">
                <a16:creationId xmlns:a16="http://schemas.microsoft.com/office/drawing/2014/main" id="{032F17EE-8BE6-64DE-8279-5AAF4E71084A}"/>
              </a:ext>
            </a:extLst>
          </p:cNvPr>
          <p:cNvSpPr txBox="1">
            <a:spLocks noGrp="1"/>
          </p:cNvSpPr>
          <p:nvPr>
            <p:ph type="sldNum" sz="quarter" idx="8"/>
          </p:nvPr>
        </p:nvSpPr>
        <p:spPr>
          <a:xfrm>
            <a:off x="9658350" y="6356351"/>
            <a:ext cx="1695453" cy="365129"/>
          </a:xfrm>
        </p:spPr>
        <p:txBody>
          <a:bodyPr/>
          <a:lstStyle>
            <a:lvl1pPr>
              <a:defRPr sz="900"/>
            </a:lvl1pPr>
          </a:lstStyle>
          <a:p>
            <a:pPr lvl="0"/>
            <a:fld id="{20B58127-8B9B-4D6F-834B-789CA0DC4B02}" type="slidenum">
              <a:t>‹#›</a:t>
            </a:fld>
            <a:endParaRPr lang="en-US"/>
          </a:p>
        </p:txBody>
      </p:sp>
      <p:cxnSp>
        <p:nvCxnSpPr>
          <p:cNvPr id="8" name="Straight Connector 8">
            <a:extLst>
              <a:ext uri="{FF2B5EF4-FFF2-40B4-BE49-F238E27FC236}">
                <a16:creationId xmlns:a16="http://schemas.microsoft.com/office/drawing/2014/main" id="{02C4F432-5EAE-51C9-1265-7A6246BBC066}"/>
              </a:ext>
            </a:extLst>
          </p:cNvPr>
          <p:cNvCxnSpPr/>
          <p:nvPr/>
        </p:nvCxnSpPr>
        <p:spPr>
          <a:xfrm flipV="1">
            <a:off x="2209803" y="0"/>
            <a:ext cx="2438393" cy="6858000"/>
          </a:xfrm>
          <a:prstGeom prst="straightConnector1">
            <a:avLst/>
          </a:prstGeom>
          <a:noFill/>
          <a:ln w="6345" cap="flat">
            <a:solidFill>
              <a:srgbClr val="000000"/>
            </a:solidFill>
            <a:prstDash val="solid"/>
            <a:miter/>
          </a:ln>
        </p:spPr>
      </p:cxnSp>
    </p:spTree>
    <p:extLst>
      <p:ext uri="{BB962C8B-B14F-4D97-AF65-F5344CB8AC3E}">
        <p14:creationId xmlns:p14="http://schemas.microsoft.com/office/powerpoint/2010/main" val="1419651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am Slide 4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2477-B323-EBA7-2462-A00345562933}"/>
              </a:ext>
            </a:extLst>
          </p:cNvPr>
          <p:cNvSpPr txBox="1">
            <a:spLocks noGrp="1"/>
          </p:cNvSpPr>
          <p:nvPr>
            <p:ph type="title"/>
          </p:nvPr>
        </p:nvSpPr>
        <p:spPr>
          <a:xfrm>
            <a:off x="1885154" y="892180"/>
            <a:ext cx="8421688" cy="1325559"/>
          </a:xfrm>
        </p:spPr>
        <p:txBody>
          <a:bodyPr anchorCtr="1"/>
          <a:lstStyle>
            <a:lvl1pPr algn="ctr">
              <a:defRPr sz="2800" spc="150"/>
            </a:lvl1pPr>
          </a:lstStyle>
          <a:p>
            <a:pPr lvl="0"/>
            <a:r>
              <a:rPr lang="en-US"/>
              <a:t>CLICK TO EDIT MASTER TITLE STYLE</a:t>
            </a:r>
          </a:p>
        </p:txBody>
      </p:sp>
      <p:sp>
        <p:nvSpPr>
          <p:cNvPr id="3" name="Picture Placeholder 10">
            <a:extLst>
              <a:ext uri="{FF2B5EF4-FFF2-40B4-BE49-F238E27FC236}">
                <a16:creationId xmlns:a16="http://schemas.microsoft.com/office/drawing/2014/main" id="{F236E432-41D4-5474-7660-E5F4F758670E}"/>
              </a:ext>
            </a:extLst>
          </p:cNvPr>
          <p:cNvSpPr txBox="1">
            <a:spLocks noGrp="1"/>
          </p:cNvSpPr>
          <p:nvPr>
            <p:ph type="pic" idx="4294967295"/>
          </p:nvPr>
        </p:nvSpPr>
        <p:spPr>
          <a:xfrm>
            <a:off x="1487180" y="2886074"/>
            <a:ext cx="1845515" cy="1845515"/>
          </a:xfrm>
          <a:solidFill>
            <a:srgbClr val="F2F2F2"/>
          </a:solidFill>
        </p:spPr>
        <p:txBody>
          <a:bodyPr/>
          <a:lstStyle>
            <a:lvl1pPr>
              <a:defRPr/>
            </a:lvl1pPr>
          </a:lstStyle>
          <a:p>
            <a:pPr lvl="0"/>
            <a:r>
              <a:rPr lang="en-US"/>
              <a:t>Click icon to add picture</a:t>
            </a:r>
          </a:p>
        </p:txBody>
      </p:sp>
      <p:sp>
        <p:nvSpPr>
          <p:cNvPr id="4" name="Text Placeholder 2">
            <a:extLst>
              <a:ext uri="{FF2B5EF4-FFF2-40B4-BE49-F238E27FC236}">
                <a16:creationId xmlns:a16="http://schemas.microsoft.com/office/drawing/2014/main" id="{BD9CDCE9-AD39-951B-BD91-3F3C55F027A1}"/>
              </a:ext>
            </a:extLst>
          </p:cNvPr>
          <p:cNvSpPr txBox="1">
            <a:spLocks noGrp="1"/>
          </p:cNvSpPr>
          <p:nvPr>
            <p:ph type="body" idx="4294967295"/>
          </p:nvPr>
        </p:nvSpPr>
        <p:spPr>
          <a:xfrm>
            <a:off x="1228569" y="5084521"/>
            <a:ext cx="2317711" cy="343064"/>
          </a:xfrm>
        </p:spPr>
        <p:txBody>
          <a:bodyPr anchor="ctr" anchorCtr="1">
            <a:noAutofit/>
          </a:bodyPr>
          <a:lstStyle>
            <a:lvl1pPr marL="0" indent="0" algn="ctr">
              <a:buNone/>
              <a:defRPr sz="1400" spc="150"/>
            </a:lvl1pPr>
          </a:lstStyle>
          <a:p>
            <a:pPr lvl="0"/>
            <a:r>
              <a:rPr lang="en-US"/>
              <a:t>CLICK TO EDIT</a:t>
            </a:r>
          </a:p>
        </p:txBody>
      </p:sp>
      <p:sp>
        <p:nvSpPr>
          <p:cNvPr id="5" name="Text Placeholder 2">
            <a:extLst>
              <a:ext uri="{FF2B5EF4-FFF2-40B4-BE49-F238E27FC236}">
                <a16:creationId xmlns:a16="http://schemas.microsoft.com/office/drawing/2014/main" id="{35B472C4-8A27-D970-F949-7A4F71CA6F5F}"/>
              </a:ext>
            </a:extLst>
          </p:cNvPr>
          <p:cNvSpPr txBox="1">
            <a:spLocks noGrp="1"/>
          </p:cNvSpPr>
          <p:nvPr>
            <p:ph type="body" idx="4294967295"/>
          </p:nvPr>
        </p:nvSpPr>
        <p:spPr>
          <a:xfrm>
            <a:off x="1487180" y="5464116"/>
            <a:ext cx="1845515" cy="343064"/>
          </a:xfrm>
        </p:spPr>
        <p:txBody>
          <a:bodyPr anchorCtr="1">
            <a:noAutofit/>
          </a:bodyPr>
          <a:lstStyle>
            <a:lvl1pPr marL="0" indent="0" algn="ctr">
              <a:buNone/>
              <a:defRPr sz="1000" spc="150"/>
            </a:lvl1pPr>
          </a:lstStyle>
          <a:p>
            <a:pPr lvl="0"/>
            <a:r>
              <a:rPr lang="en-US"/>
              <a:t>CLICK TO EDIT</a:t>
            </a:r>
          </a:p>
        </p:txBody>
      </p:sp>
      <p:sp>
        <p:nvSpPr>
          <p:cNvPr id="6" name="Picture Placeholder 10">
            <a:extLst>
              <a:ext uri="{FF2B5EF4-FFF2-40B4-BE49-F238E27FC236}">
                <a16:creationId xmlns:a16="http://schemas.microsoft.com/office/drawing/2014/main" id="{4EE092F1-5E4B-5EEB-3266-DC576C642A0C}"/>
              </a:ext>
            </a:extLst>
          </p:cNvPr>
          <p:cNvSpPr txBox="1">
            <a:spLocks noGrp="1"/>
          </p:cNvSpPr>
          <p:nvPr>
            <p:ph type="pic" idx="4294967295"/>
          </p:nvPr>
        </p:nvSpPr>
        <p:spPr>
          <a:xfrm>
            <a:off x="3836913" y="2886074"/>
            <a:ext cx="1845515" cy="1845515"/>
          </a:xfrm>
          <a:solidFill>
            <a:srgbClr val="F2F2F2"/>
          </a:solidFill>
        </p:spPr>
        <p:txBody>
          <a:bodyPr/>
          <a:lstStyle>
            <a:lvl1pPr>
              <a:defRPr/>
            </a:lvl1pPr>
          </a:lstStyle>
          <a:p>
            <a:pPr lvl="0"/>
            <a:r>
              <a:rPr lang="en-US"/>
              <a:t>Click icon to add picture</a:t>
            </a:r>
          </a:p>
        </p:txBody>
      </p:sp>
      <p:sp>
        <p:nvSpPr>
          <p:cNvPr id="7" name="Text Placeholder 2">
            <a:extLst>
              <a:ext uri="{FF2B5EF4-FFF2-40B4-BE49-F238E27FC236}">
                <a16:creationId xmlns:a16="http://schemas.microsoft.com/office/drawing/2014/main" id="{979CB1EF-A794-C35E-1ECD-A350AFE1601F}"/>
              </a:ext>
            </a:extLst>
          </p:cNvPr>
          <p:cNvSpPr txBox="1">
            <a:spLocks noGrp="1"/>
          </p:cNvSpPr>
          <p:nvPr>
            <p:ph type="body" idx="4294967295"/>
          </p:nvPr>
        </p:nvSpPr>
        <p:spPr>
          <a:xfrm>
            <a:off x="3578303" y="5084521"/>
            <a:ext cx="2330814" cy="343064"/>
          </a:xfrm>
        </p:spPr>
        <p:txBody>
          <a:bodyPr anchor="ctr" anchorCtr="1">
            <a:noAutofit/>
          </a:bodyPr>
          <a:lstStyle>
            <a:lvl1pPr marL="0" indent="0" algn="ctr">
              <a:buNone/>
              <a:defRPr sz="1400" spc="150"/>
            </a:lvl1pPr>
          </a:lstStyle>
          <a:p>
            <a:pPr lvl="0"/>
            <a:r>
              <a:rPr lang="en-US"/>
              <a:t>CLICK TO EDIT</a:t>
            </a:r>
          </a:p>
        </p:txBody>
      </p:sp>
      <p:sp>
        <p:nvSpPr>
          <p:cNvPr id="8" name="Text Placeholder 2">
            <a:extLst>
              <a:ext uri="{FF2B5EF4-FFF2-40B4-BE49-F238E27FC236}">
                <a16:creationId xmlns:a16="http://schemas.microsoft.com/office/drawing/2014/main" id="{BFC28992-852B-685C-7F70-45FD0D321B75}"/>
              </a:ext>
            </a:extLst>
          </p:cNvPr>
          <p:cNvSpPr txBox="1">
            <a:spLocks noGrp="1"/>
          </p:cNvSpPr>
          <p:nvPr>
            <p:ph type="body" idx="4294967295"/>
          </p:nvPr>
        </p:nvSpPr>
        <p:spPr>
          <a:xfrm>
            <a:off x="3836913" y="5478792"/>
            <a:ext cx="1855948" cy="343064"/>
          </a:xfrm>
        </p:spPr>
        <p:txBody>
          <a:bodyPr anchorCtr="1">
            <a:noAutofit/>
          </a:bodyPr>
          <a:lstStyle>
            <a:lvl1pPr marL="0" indent="0" algn="ctr">
              <a:buNone/>
              <a:defRPr sz="1000" spc="150"/>
            </a:lvl1pPr>
          </a:lstStyle>
          <a:p>
            <a:pPr lvl="0"/>
            <a:r>
              <a:rPr lang="en-US"/>
              <a:t>CLICK TO EDIT</a:t>
            </a:r>
          </a:p>
        </p:txBody>
      </p:sp>
      <p:sp>
        <p:nvSpPr>
          <p:cNvPr id="9" name="Picture Placeholder 10">
            <a:extLst>
              <a:ext uri="{FF2B5EF4-FFF2-40B4-BE49-F238E27FC236}">
                <a16:creationId xmlns:a16="http://schemas.microsoft.com/office/drawing/2014/main" id="{AFDECC5E-2122-E2E6-77AC-045C61ECD4B4}"/>
              </a:ext>
            </a:extLst>
          </p:cNvPr>
          <p:cNvSpPr txBox="1">
            <a:spLocks noGrp="1"/>
          </p:cNvSpPr>
          <p:nvPr>
            <p:ph type="pic" idx="4294967295"/>
          </p:nvPr>
        </p:nvSpPr>
        <p:spPr>
          <a:xfrm>
            <a:off x="6327574" y="2886074"/>
            <a:ext cx="1845515" cy="1845515"/>
          </a:xfrm>
          <a:solidFill>
            <a:srgbClr val="F2F2F2"/>
          </a:solidFill>
        </p:spPr>
        <p:txBody>
          <a:bodyPr/>
          <a:lstStyle>
            <a:lvl1pPr marL="685800" lvl="1">
              <a:spcBef>
                <a:spcPts val="500"/>
              </a:spcBef>
              <a:defRPr sz="2400"/>
            </a:lvl1pPr>
          </a:lstStyle>
          <a:p>
            <a:pPr lvl="1"/>
            <a:r>
              <a:rPr lang="en-US"/>
              <a:t>Click icon to add picture</a:t>
            </a:r>
          </a:p>
        </p:txBody>
      </p:sp>
      <p:sp>
        <p:nvSpPr>
          <p:cNvPr id="10" name="Text Placeholder 2">
            <a:extLst>
              <a:ext uri="{FF2B5EF4-FFF2-40B4-BE49-F238E27FC236}">
                <a16:creationId xmlns:a16="http://schemas.microsoft.com/office/drawing/2014/main" id="{5DFC6272-699B-5E84-9B40-75225F60ED50}"/>
              </a:ext>
            </a:extLst>
          </p:cNvPr>
          <p:cNvSpPr txBox="1">
            <a:spLocks noGrp="1"/>
          </p:cNvSpPr>
          <p:nvPr>
            <p:ph type="body" idx="4294967295"/>
          </p:nvPr>
        </p:nvSpPr>
        <p:spPr>
          <a:xfrm>
            <a:off x="6068964" y="5084521"/>
            <a:ext cx="2317711" cy="343064"/>
          </a:xfrm>
        </p:spPr>
        <p:txBody>
          <a:bodyPr anchor="ctr" anchorCtr="1">
            <a:noAutofit/>
          </a:bodyPr>
          <a:lstStyle>
            <a:lvl1pPr marL="0" indent="0" algn="ctr">
              <a:buNone/>
              <a:defRPr sz="1400" spc="150"/>
            </a:lvl1pPr>
          </a:lstStyle>
          <a:p>
            <a:pPr lvl="0"/>
            <a:r>
              <a:rPr lang="en-US"/>
              <a:t>CLICK TO EDIT</a:t>
            </a:r>
          </a:p>
        </p:txBody>
      </p:sp>
      <p:sp>
        <p:nvSpPr>
          <p:cNvPr id="11" name="Text Placeholder 2">
            <a:extLst>
              <a:ext uri="{FF2B5EF4-FFF2-40B4-BE49-F238E27FC236}">
                <a16:creationId xmlns:a16="http://schemas.microsoft.com/office/drawing/2014/main" id="{A69455E0-1930-805C-3875-32164DD0E997}"/>
              </a:ext>
            </a:extLst>
          </p:cNvPr>
          <p:cNvSpPr txBox="1">
            <a:spLocks noGrp="1"/>
          </p:cNvSpPr>
          <p:nvPr>
            <p:ph type="body" idx="4294967295"/>
          </p:nvPr>
        </p:nvSpPr>
        <p:spPr>
          <a:xfrm>
            <a:off x="6327574" y="5478792"/>
            <a:ext cx="1845515" cy="343064"/>
          </a:xfrm>
        </p:spPr>
        <p:txBody>
          <a:bodyPr anchorCtr="1">
            <a:noAutofit/>
          </a:bodyPr>
          <a:lstStyle>
            <a:lvl1pPr marL="0" indent="0" algn="ctr">
              <a:buNone/>
              <a:defRPr sz="1000" spc="150"/>
            </a:lvl1pPr>
          </a:lstStyle>
          <a:p>
            <a:pPr lvl="0"/>
            <a:r>
              <a:rPr lang="en-US"/>
              <a:t>CLICK TO EDIT</a:t>
            </a:r>
          </a:p>
        </p:txBody>
      </p:sp>
      <p:sp>
        <p:nvSpPr>
          <p:cNvPr id="12" name="Picture Placeholder 10">
            <a:extLst>
              <a:ext uri="{FF2B5EF4-FFF2-40B4-BE49-F238E27FC236}">
                <a16:creationId xmlns:a16="http://schemas.microsoft.com/office/drawing/2014/main" id="{B698C8B8-E8D5-D9F2-9472-4A7A31ABBA70}"/>
              </a:ext>
            </a:extLst>
          </p:cNvPr>
          <p:cNvSpPr txBox="1">
            <a:spLocks noGrp="1"/>
          </p:cNvSpPr>
          <p:nvPr>
            <p:ph type="pic" idx="4294967295"/>
          </p:nvPr>
        </p:nvSpPr>
        <p:spPr>
          <a:xfrm>
            <a:off x="8747461" y="2886074"/>
            <a:ext cx="1845515" cy="1845515"/>
          </a:xfrm>
          <a:solidFill>
            <a:srgbClr val="F2F2F2"/>
          </a:solidFill>
        </p:spPr>
        <p:txBody>
          <a:bodyPr/>
          <a:lstStyle>
            <a:lvl1pPr>
              <a:defRPr/>
            </a:lvl1pPr>
          </a:lstStyle>
          <a:p>
            <a:pPr lvl="0"/>
            <a:r>
              <a:rPr lang="en-US"/>
              <a:t>Click icon to add picture</a:t>
            </a:r>
          </a:p>
        </p:txBody>
      </p:sp>
      <p:sp>
        <p:nvSpPr>
          <p:cNvPr id="13" name="Text Placeholder 2">
            <a:extLst>
              <a:ext uri="{FF2B5EF4-FFF2-40B4-BE49-F238E27FC236}">
                <a16:creationId xmlns:a16="http://schemas.microsoft.com/office/drawing/2014/main" id="{66EB2744-5716-628A-DFAE-413423F6E291}"/>
              </a:ext>
            </a:extLst>
          </p:cNvPr>
          <p:cNvSpPr txBox="1">
            <a:spLocks noGrp="1"/>
          </p:cNvSpPr>
          <p:nvPr>
            <p:ph type="body" idx="4294967295"/>
          </p:nvPr>
        </p:nvSpPr>
        <p:spPr>
          <a:xfrm>
            <a:off x="8488841" y="5084521"/>
            <a:ext cx="2317702" cy="343064"/>
          </a:xfrm>
        </p:spPr>
        <p:txBody>
          <a:bodyPr anchor="ctr" anchorCtr="1">
            <a:noAutofit/>
          </a:bodyPr>
          <a:lstStyle>
            <a:lvl1pPr marL="0" indent="0" algn="ctr">
              <a:buNone/>
              <a:defRPr sz="1400" spc="150"/>
            </a:lvl1pPr>
          </a:lstStyle>
          <a:p>
            <a:pPr lvl="0"/>
            <a:r>
              <a:rPr lang="en-US"/>
              <a:t>CLICK TO EDIT</a:t>
            </a:r>
          </a:p>
        </p:txBody>
      </p:sp>
      <p:sp>
        <p:nvSpPr>
          <p:cNvPr id="14" name="Text Placeholder 2">
            <a:extLst>
              <a:ext uri="{FF2B5EF4-FFF2-40B4-BE49-F238E27FC236}">
                <a16:creationId xmlns:a16="http://schemas.microsoft.com/office/drawing/2014/main" id="{D23905C0-CED1-DA11-6550-E612898F9143}"/>
              </a:ext>
            </a:extLst>
          </p:cNvPr>
          <p:cNvSpPr txBox="1">
            <a:spLocks noGrp="1"/>
          </p:cNvSpPr>
          <p:nvPr>
            <p:ph type="body" idx="4294967295"/>
          </p:nvPr>
        </p:nvSpPr>
        <p:spPr>
          <a:xfrm>
            <a:off x="8747461" y="5464116"/>
            <a:ext cx="1845506" cy="343064"/>
          </a:xfrm>
        </p:spPr>
        <p:txBody>
          <a:bodyPr anchorCtr="1">
            <a:noAutofit/>
          </a:bodyPr>
          <a:lstStyle>
            <a:lvl1pPr marL="0" indent="0" algn="ctr">
              <a:buNone/>
              <a:defRPr sz="1000" spc="150"/>
            </a:lvl1pPr>
          </a:lstStyle>
          <a:p>
            <a:pPr lvl="0"/>
            <a:r>
              <a:rPr lang="en-US"/>
              <a:t>CLICK TO EDIT</a:t>
            </a:r>
          </a:p>
        </p:txBody>
      </p:sp>
      <p:sp>
        <p:nvSpPr>
          <p:cNvPr id="15" name="Date Placeholder 6">
            <a:extLst>
              <a:ext uri="{FF2B5EF4-FFF2-40B4-BE49-F238E27FC236}">
                <a16:creationId xmlns:a16="http://schemas.microsoft.com/office/drawing/2014/main" id="{0ECA4BF1-4F7A-2D31-A910-3829A78B90C9}"/>
              </a:ext>
            </a:extLst>
          </p:cNvPr>
          <p:cNvSpPr txBox="1">
            <a:spLocks noGrp="1"/>
          </p:cNvSpPr>
          <p:nvPr>
            <p:ph type="dt" sz="half" idx="7"/>
          </p:nvPr>
        </p:nvSpPr>
        <p:spPr/>
        <p:txBody>
          <a:bodyPr/>
          <a:lstStyle>
            <a:lvl1pPr>
              <a:defRPr sz="900"/>
            </a:lvl1pPr>
          </a:lstStyle>
          <a:p>
            <a:pPr lvl="0"/>
            <a:r>
              <a:rPr lang="en-US"/>
              <a:t>20XX</a:t>
            </a:r>
          </a:p>
        </p:txBody>
      </p:sp>
      <p:sp>
        <p:nvSpPr>
          <p:cNvPr id="16" name="Footer Placeholder 7">
            <a:extLst>
              <a:ext uri="{FF2B5EF4-FFF2-40B4-BE49-F238E27FC236}">
                <a16:creationId xmlns:a16="http://schemas.microsoft.com/office/drawing/2014/main" id="{978A2FA4-9043-B962-0F68-EA53B6E601E9}"/>
              </a:ext>
            </a:extLst>
          </p:cNvPr>
          <p:cNvSpPr txBox="1">
            <a:spLocks noGrp="1"/>
          </p:cNvSpPr>
          <p:nvPr>
            <p:ph type="ftr" sz="quarter" idx="9"/>
          </p:nvPr>
        </p:nvSpPr>
        <p:spPr/>
        <p:txBody>
          <a:bodyPr/>
          <a:lstStyle>
            <a:lvl1pPr>
              <a:defRPr sz="900"/>
            </a:lvl1pPr>
          </a:lstStyle>
          <a:p>
            <a:pPr lvl="0"/>
            <a:r>
              <a:rPr lang="en-US"/>
              <a:t>PRESENTATION TITLE</a:t>
            </a:r>
          </a:p>
        </p:txBody>
      </p:sp>
      <p:sp>
        <p:nvSpPr>
          <p:cNvPr id="17" name="Slide Number Placeholder 8">
            <a:extLst>
              <a:ext uri="{FF2B5EF4-FFF2-40B4-BE49-F238E27FC236}">
                <a16:creationId xmlns:a16="http://schemas.microsoft.com/office/drawing/2014/main" id="{18DE2B0E-8D20-1BA5-F845-5E448A32B05A}"/>
              </a:ext>
            </a:extLst>
          </p:cNvPr>
          <p:cNvSpPr txBox="1">
            <a:spLocks noGrp="1"/>
          </p:cNvSpPr>
          <p:nvPr>
            <p:ph type="sldNum" sz="quarter" idx="8"/>
          </p:nvPr>
        </p:nvSpPr>
        <p:spPr/>
        <p:txBody>
          <a:bodyPr/>
          <a:lstStyle>
            <a:lvl1pPr>
              <a:defRPr sz="900"/>
            </a:lvl1pPr>
          </a:lstStyle>
          <a:p>
            <a:pPr lvl="0"/>
            <a:fld id="{B0E628E1-11EE-40E9-B871-F7612EC2202C}" type="slidenum">
              <a:t>‹#›</a:t>
            </a:fld>
            <a:endParaRPr lang="en-US"/>
          </a:p>
        </p:txBody>
      </p:sp>
      <p:grpSp>
        <p:nvGrpSpPr>
          <p:cNvPr id="18" name="Group 3">
            <a:extLst>
              <a:ext uri="{FF2B5EF4-FFF2-40B4-BE49-F238E27FC236}">
                <a16:creationId xmlns:a16="http://schemas.microsoft.com/office/drawing/2014/main" id="{04579259-B8BC-A083-2AA1-9B80F1BDFF7B}"/>
              </a:ext>
            </a:extLst>
          </p:cNvPr>
          <p:cNvGrpSpPr/>
          <p:nvPr/>
        </p:nvGrpSpPr>
        <p:grpSpPr>
          <a:xfrm>
            <a:off x="7334246" y="0"/>
            <a:ext cx="4857750" cy="1724028"/>
            <a:chOff x="7334246" y="0"/>
            <a:chExt cx="4857750" cy="1724028"/>
          </a:xfrm>
        </p:grpSpPr>
        <p:cxnSp>
          <p:nvCxnSpPr>
            <p:cNvPr id="19" name="Straight Connector 9">
              <a:extLst>
                <a:ext uri="{FF2B5EF4-FFF2-40B4-BE49-F238E27FC236}">
                  <a16:creationId xmlns:a16="http://schemas.microsoft.com/office/drawing/2014/main" id="{F0E6B22C-C4D1-78B4-3ACE-08519F2795B5}"/>
                </a:ext>
              </a:extLst>
            </p:cNvPr>
            <p:cNvCxnSpPr/>
            <p:nvPr/>
          </p:nvCxnSpPr>
          <p:spPr>
            <a:xfrm flipH="1" flipV="1">
              <a:off x="7334246" y="0"/>
              <a:ext cx="4857750" cy="761996"/>
            </a:xfrm>
            <a:prstGeom prst="straightConnector1">
              <a:avLst/>
            </a:prstGeom>
            <a:noFill/>
            <a:ln w="6345" cap="flat">
              <a:solidFill>
                <a:srgbClr val="000000"/>
              </a:solidFill>
              <a:prstDash val="solid"/>
              <a:miter/>
            </a:ln>
          </p:spPr>
        </p:cxnSp>
        <p:cxnSp>
          <p:nvCxnSpPr>
            <p:cNvPr id="20" name="Straight Connector 14">
              <a:extLst>
                <a:ext uri="{FF2B5EF4-FFF2-40B4-BE49-F238E27FC236}">
                  <a16:creationId xmlns:a16="http://schemas.microsoft.com/office/drawing/2014/main" id="{B9229964-FF92-B569-EAD7-46CFA0B3BE24}"/>
                </a:ext>
              </a:extLst>
            </p:cNvPr>
            <p:cNvCxnSpPr/>
            <p:nvPr/>
          </p:nvCxnSpPr>
          <p:spPr>
            <a:xfrm>
              <a:off x="11487150" y="0"/>
              <a:ext cx="704846" cy="1724028"/>
            </a:xfrm>
            <a:prstGeom prst="straightConnector1">
              <a:avLst/>
            </a:prstGeom>
            <a:noFill/>
            <a:ln w="6345" cap="flat">
              <a:solidFill>
                <a:srgbClr val="000000"/>
              </a:solidFill>
              <a:prstDash val="solid"/>
              <a:miter/>
            </a:ln>
          </p:spPr>
        </p:cxnSp>
      </p:grpSp>
    </p:spTree>
    <p:extLst>
      <p:ext uri="{BB962C8B-B14F-4D97-AF65-F5344CB8AC3E}">
        <p14:creationId xmlns:p14="http://schemas.microsoft.com/office/powerpoint/2010/main" val="139380081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am Slide 8 People">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9FE54949-C050-3AF4-0303-E334AD462D66}"/>
              </a:ext>
            </a:extLst>
          </p:cNvPr>
          <p:cNvGrpSpPr/>
          <p:nvPr/>
        </p:nvGrpSpPr>
        <p:grpSpPr>
          <a:xfrm>
            <a:off x="0" y="473951"/>
            <a:ext cx="12191996" cy="5621338"/>
            <a:chOff x="0" y="473951"/>
            <a:chExt cx="12191996" cy="5621338"/>
          </a:xfrm>
        </p:grpSpPr>
        <p:pic>
          <p:nvPicPr>
            <p:cNvPr id="3" name="Graphic 12">
              <a:extLst>
                <a:ext uri="{FF2B5EF4-FFF2-40B4-BE49-F238E27FC236}">
                  <a16:creationId xmlns:a16="http://schemas.microsoft.com/office/drawing/2014/main" id="{4F48F6D4-4487-51D9-BDDD-5ADAC703531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473951"/>
              <a:ext cx="2057400" cy="1647821"/>
            </a:xfrm>
            <a:prstGeom prst="rect">
              <a:avLst/>
            </a:prstGeom>
            <a:noFill/>
            <a:ln cap="flat">
              <a:noFill/>
            </a:ln>
          </p:spPr>
        </p:pic>
        <p:pic>
          <p:nvPicPr>
            <p:cNvPr id="4" name="Graphic 13">
              <a:extLst>
                <a:ext uri="{FF2B5EF4-FFF2-40B4-BE49-F238E27FC236}">
                  <a16:creationId xmlns:a16="http://schemas.microsoft.com/office/drawing/2014/main" id="{57447976-A4A5-D395-5741-B1BF46F428D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048996" y="5180889"/>
              <a:ext cx="1143000" cy="914400"/>
            </a:xfrm>
            <a:prstGeom prst="rect">
              <a:avLst/>
            </a:prstGeom>
            <a:noFill/>
            <a:ln cap="flat">
              <a:noFill/>
            </a:ln>
          </p:spPr>
        </p:pic>
      </p:grpSp>
      <p:sp>
        <p:nvSpPr>
          <p:cNvPr id="5" name="Title 1">
            <a:extLst>
              <a:ext uri="{FF2B5EF4-FFF2-40B4-BE49-F238E27FC236}">
                <a16:creationId xmlns:a16="http://schemas.microsoft.com/office/drawing/2014/main" id="{8341989A-4C1B-2717-3637-1B2018AA623D}"/>
              </a:ext>
            </a:extLst>
          </p:cNvPr>
          <p:cNvSpPr txBox="1">
            <a:spLocks noGrp="1"/>
          </p:cNvSpPr>
          <p:nvPr>
            <p:ph type="title"/>
          </p:nvPr>
        </p:nvSpPr>
        <p:spPr>
          <a:xfrm>
            <a:off x="1885154" y="892180"/>
            <a:ext cx="8421688" cy="1325559"/>
          </a:xfrm>
        </p:spPr>
        <p:txBody>
          <a:bodyPr anchorCtr="1"/>
          <a:lstStyle>
            <a:lvl1pPr algn="ctr">
              <a:defRPr sz="2800" spc="150">
                <a:solidFill>
                  <a:srgbClr val="FFFFFF"/>
                </a:solidFill>
              </a:defRPr>
            </a:lvl1pPr>
          </a:lstStyle>
          <a:p>
            <a:pPr lvl="0"/>
            <a:r>
              <a:rPr lang="en-US"/>
              <a:t>CLICK TO EDIT MASTER TITLE STYLE</a:t>
            </a:r>
          </a:p>
        </p:txBody>
      </p:sp>
      <p:sp>
        <p:nvSpPr>
          <p:cNvPr id="6" name="Picture Placeholder 10">
            <a:extLst>
              <a:ext uri="{FF2B5EF4-FFF2-40B4-BE49-F238E27FC236}">
                <a16:creationId xmlns:a16="http://schemas.microsoft.com/office/drawing/2014/main" id="{13C865C0-7EF1-12DA-8E44-D1E91FF7A3DF}"/>
              </a:ext>
            </a:extLst>
          </p:cNvPr>
          <p:cNvSpPr txBox="1">
            <a:spLocks noGrp="1"/>
          </p:cNvSpPr>
          <p:nvPr>
            <p:ph type="pic" idx="4294967295"/>
          </p:nvPr>
        </p:nvSpPr>
        <p:spPr>
          <a:xfrm>
            <a:off x="1877171" y="2428874"/>
            <a:ext cx="1066803" cy="1066803"/>
          </a:xfrm>
          <a:solidFill>
            <a:srgbClr val="FFFFFF"/>
          </a:solidFill>
        </p:spPr>
        <p:txBody>
          <a:bodyPr/>
          <a:lstStyle>
            <a:lvl1pPr marL="0" indent="0">
              <a:lnSpc>
                <a:spcPct val="100000"/>
              </a:lnSpc>
              <a:buNone/>
              <a:defRPr sz="900"/>
            </a:lvl1pPr>
          </a:lstStyle>
          <a:p>
            <a:pPr lvl="0"/>
            <a:r>
              <a:rPr lang="en-US"/>
              <a:t>Click icon to add picture</a:t>
            </a:r>
          </a:p>
        </p:txBody>
      </p:sp>
      <p:sp>
        <p:nvSpPr>
          <p:cNvPr id="7" name="Text Placeholder 2">
            <a:extLst>
              <a:ext uri="{FF2B5EF4-FFF2-40B4-BE49-F238E27FC236}">
                <a16:creationId xmlns:a16="http://schemas.microsoft.com/office/drawing/2014/main" id="{E7D72FD1-7413-187D-BDF5-FABAD9632F3A}"/>
              </a:ext>
            </a:extLst>
          </p:cNvPr>
          <p:cNvSpPr txBox="1">
            <a:spLocks noGrp="1"/>
          </p:cNvSpPr>
          <p:nvPr>
            <p:ph type="body" idx="4294967295"/>
          </p:nvPr>
        </p:nvSpPr>
        <p:spPr>
          <a:xfrm>
            <a:off x="1500164" y="3654381"/>
            <a:ext cx="1828800" cy="343064"/>
          </a:xfrm>
        </p:spPr>
        <p:txBody>
          <a:bodyPr anchorCtr="1">
            <a:noAutofit/>
          </a:bodyPr>
          <a:lstStyle>
            <a:lvl1pPr marL="0" indent="0" algn="ctr">
              <a:buNone/>
              <a:defRPr sz="1050" spc="150">
                <a:solidFill>
                  <a:srgbClr val="FFFFFF"/>
                </a:solidFill>
              </a:defRPr>
            </a:lvl1pPr>
          </a:lstStyle>
          <a:p>
            <a:pPr lvl="0"/>
            <a:r>
              <a:rPr lang="en-US"/>
              <a:t>CLICK TO EDIT</a:t>
            </a:r>
          </a:p>
        </p:txBody>
      </p:sp>
      <p:sp>
        <p:nvSpPr>
          <p:cNvPr id="8" name="Text Placeholder 2">
            <a:extLst>
              <a:ext uri="{FF2B5EF4-FFF2-40B4-BE49-F238E27FC236}">
                <a16:creationId xmlns:a16="http://schemas.microsoft.com/office/drawing/2014/main" id="{C1DE3AF2-C5C9-2739-7E2A-DD0E7EE4CAA5}"/>
              </a:ext>
            </a:extLst>
          </p:cNvPr>
          <p:cNvSpPr txBox="1">
            <a:spLocks noGrp="1"/>
          </p:cNvSpPr>
          <p:nvPr>
            <p:ph type="body" idx="4294967295"/>
          </p:nvPr>
        </p:nvSpPr>
        <p:spPr>
          <a:xfrm>
            <a:off x="1500164" y="3809747"/>
            <a:ext cx="1828800" cy="343064"/>
          </a:xfrm>
        </p:spPr>
        <p:txBody>
          <a:bodyPr anchor="ctr" anchorCtr="1">
            <a:noAutofit/>
          </a:bodyPr>
          <a:lstStyle>
            <a:lvl1pPr marL="0" indent="0" algn="ctr">
              <a:buNone/>
              <a:defRPr sz="900" spc="150">
                <a:solidFill>
                  <a:srgbClr val="E9E6DF"/>
                </a:solidFill>
              </a:defRPr>
            </a:lvl1pPr>
          </a:lstStyle>
          <a:p>
            <a:pPr lvl="0"/>
            <a:r>
              <a:rPr lang="en-US"/>
              <a:t>CLICK TO EDIT</a:t>
            </a:r>
          </a:p>
        </p:txBody>
      </p:sp>
      <p:sp>
        <p:nvSpPr>
          <p:cNvPr id="9" name="Picture Placeholder 10">
            <a:extLst>
              <a:ext uri="{FF2B5EF4-FFF2-40B4-BE49-F238E27FC236}">
                <a16:creationId xmlns:a16="http://schemas.microsoft.com/office/drawing/2014/main" id="{B132DD0D-372A-3ACA-4CF2-9A28F8F7A088}"/>
              </a:ext>
            </a:extLst>
          </p:cNvPr>
          <p:cNvSpPr txBox="1">
            <a:spLocks noGrp="1"/>
          </p:cNvSpPr>
          <p:nvPr>
            <p:ph type="pic" idx="4294967295"/>
          </p:nvPr>
        </p:nvSpPr>
        <p:spPr>
          <a:xfrm>
            <a:off x="4226274" y="2428874"/>
            <a:ext cx="1066803" cy="1066803"/>
          </a:xfrm>
          <a:solidFill>
            <a:srgbClr val="FFFFFF"/>
          </a:solidFill>
        </p:spPr>
        <p:txBody>
          <a:bodyPr/>
          <a:lstStyle>
            <a:lvl1pPr marL="0" indent="0">
              <a:lnSpc>
                <a:spcPct val="100000"/>
              </a:lnSpc>
              <a:buNone/>
              <a:defRPr sz="900"/>
            </a:lvl1pPr>
          </a:lstStyle>
          <a:p>
            <a:pPr lvl="0"/>
            <a:r>
              <a:rPr lang="en-US"/>
              <a:t>Click icon to add picture</a:t>
            </a:r>
          </a:p>
        </p:txBody>
      </p:sp>
      <p:sp>
        <p:nvSpPr>
          <p:cNvPr id="10" name="Text Placeholder 2">
            <a:extLst>
              <a:ext uri="{FF2B5EF4-FFF2-40B4-BE49-F238E27FC236}">
                <a16:creationId xmlns:a16="http://schemas.microsoft.com/office/drawing/2014/main" id="{9E708F32-1568-C6DF-64CF-FC1FA67C8281}"/>
              </a:ext>
            </a:extLst>
          </p:cNvPr>
          <p:cNvSpPr txBox="1">
            <a:spLocks noGrp="1"/>
          </p:cNvSpPr>
          <p:nvPr>
            <p:ph type="body" idx="4294967295"/>
          </p:nvPr>
        </p:nvSpPr>
        <p:spPr>
          <a:xfrm>
            <a:off x="3849258" y="3654381"/>
            <a:ext cx="1828800" cy="343064"/>
          </a:xfrm>
        </p:spPr>
        <p:txBody>
          <a:bodyPr anchorCtr="1">
            <a:noAutofit/>
          </a:bodyPr>
          <a:lstStyle>
            <a:lvl1pPr marL="0" indent="0" algn="ctr">
              <a:buNone/>
              <a:defRPr sz="1050" spc="150">
                <a:solidFill>
                  <a:srgbClr val="FFFFFF"/>
                </a:solidFill>
              </a:defRPr>
            </a:lvl1pPr>
          </a:lstStyle>
          <a:p>
            <a:pPr lvl="0"/>
            <a:r>
              <a:rPr lang="en-US"/>
              <a:t>CLICK TO EDIT</a:t>
            </a:r>
          </a:p>
        </p:txBody>
      </p:sp>
      <p:sp>
        <p:nvSpPr>
          <p:cNvPr id="11" name="Text Placeholder 2">
            <a:extLst>
              <a:ext uri="{FF2B5EF4-FFF2-40B4-BE49-F238E27FC236}">
                <a16:creationId xmlns:a16="http://schemas.microsoft.com/office/drawing/2014/main" id="{6ED738F2-C804-ADF8-DBA9-EAEC70A0E33A}"/>
              </a:ext>
            </a:extLst>
          </p:cNvPr>
          <p:cNvSpPr txBox="1">
            <a:spLocks noGrp="1"/>
          </p:cNvSpPr>
          <p:nvPr>
            <p:ph type="body" idx="4294967295"/>
          </p:nvPr>
        </p:nvSpPr>
        <p:spPr>
          <a:xfrm>
            <a:off x="3849258" y="3809747"/>
            <a:ext cx="1828800" cy="343064"/>
          </a:xfrm>
        </p:spPr>
        <p:txBody>
          <a:bodyPr anchor="ctr" anchorCtr="1">
            <a:noAutofit/>
          </a:bodyPr>
          <a:lstStyle>
            <a:lvl1pPr marL="0" indent="0" algn="ctr">
              <a:buNone/>
              <a:defRPr sz="900" spc="150">
                <a:solidFill>
                  <a:srgbClr val="E9E6DF"/>
                </a:solidFill>
              </a:defRPr>
            </a:lvl1pPr>
          </a:lstStyle>
          <a:p>
            <a:pPr lvl="0"/>
            <a:r>
              <a:rPr lang="en-US"/>
              <a:t>CLICK TO EDIT</a:t>
            </a:r>
          </a:p>
        </p:txBody>
      </p:sp>
      <p:sp>
        <p:nvSpPr>
          <p:cNvPr id="12" name="Picture Placeholder 10">
            <a:extLst>
              <a:ext uri="{FF2B5EF4-FFF2-40B4-BE49-F238E27FC236}">
                <a16:creationId xmlns:a16="http://schemas.microsoft.com/office/drawing/2014/main" id="{0A7DA8C0-1DF7-C1A1-2974-A1B09B707529}"/>
              </a:ext>
            </a:extLst>
          </p:cNvPr>
          <p:cNvSpPr txBox="1">
            <a:spLocks noGrp="1"/>
          </p:cNvSpPr>
          <p:nvPr>
            <p:ph type="pic" idx="4294967295"/>
          </p:nvPr>
        </p:nvSpPr>
        <p:spPr>
          <a:xfrm>
            <a:off x="6655588" y="2428874"/>
            <a:ext cx="1066803" cy="1066803"/>
          </a:xfrm>
          <a:solidFill>
            <a:srgbClr val="FFFFFF"/>
          </a:solidFill>
        </p:spPr>
        <p:txBody>
          <a:bodyPr/>
          <a:lstStyle>
            <a:lvl1pPr marL="0" indent="0">
              <a:lnSpc>
                <a:spcPct val="100000"/>
              </a:lnSpc>
              <a:buNone/>
              <a:defRPr sz="900"/>
            </a:lvl1pPr>
          </a:lstStyle>
          <a:p>
            <a:pPr lvl="0"/>
            <a:r>
              <a:rPr lang="en-US"/>
              <a:t>Click icon to add picture</a:t>
            </a:r>
          </a:p>
        </p:txBody>
      </p:sp>
      <p:sp>
        <p:nvSpPr>
          <p:cNvPr id="13" name="Text Placeholder 2">
            <a:extLst>
              <a:ext uri="{FF2B5EF4-FFF2-40B4-BE49-F238E27FC236}">
                <a16:creationId xmlns:a16="http://schemas.microsoft.com/office/drawing/2014/main" id="{F8A38654-E221-0A37-E85F-03B403E295AE}"/>
              </a:ext>
            </a:extLst>
          </p:cNvPr>
          <p:cNvSpPr txBox="1">
            <a:spLocks noGrp="1"/>
          </p:cNvSpPr>
          <p:nvPr>
            <p:ph type="body" idx="4294967295"/>
          </p:nvPr>
        </p:nvSpPr>
        <p:spPr>
          <a:xfrm>
            <a:off x="6198351" y="3654381"/>
            <a:ext cx="2105131" cy="343064"/>
          </a:xfrm>
        </p:spPr>
        <p:txBody>
          <a:bodyPr anchorCtr="1">
            <a:noAutofit/>
          </a:bodyPr>
          <a:lstStyle>
            <a:lvl1pPr marL="0" indent="0" algn="ctr">
              <a:buNone/>
              <a:defRPr sz="1050" spc="150">
                <a:solidFill>
                  <a:srgbClr val="FFFFFF"/>
                </a:solidFill>
              </a:defRPr>
            </a:lvl1pPr>
          </a:lstStyle>
          <a:p>
            <a:pPr lvl="0"/>
            <a:r>
              <a:rPr lang="en-US"/>
              <a:t>CLICK TO EDIT</a:t>
            </a:r>
          </a:p>
        </p:txBody>
      </p:sp>
      <p:sp>
        <p:nvSpPr>
          <p:cNvPr id="14" name="Text Placeholder 2">
            <a:extLst>
              <a:ext uri="{FF2B5EF4-FFF2-40B4-BE49-F238E27FC236}">
                <a16:creationId xmlns:a16="http://schemas.microsoft.com/office/drawing/2014/main" id="{5C475F00-0E67-4A11-166B-50901BAD9A38}"/>
              </a:ext>
            </a:extLst>
          </p:cNvPr>
          <p:cNvSpPr txBox="1">
            <a:spLocks noGrp="1"/>
          </p:cNvSpPr>
          <p:nvPr>
            <p:ph type="body" idx="4294967295"/>
          </p:nvPr>
        </p:nvSpPr>
        <p:spPr>
          <a:xfrm>
            <a:off x="6096003" y="3809747"/>
            <a:ext cx="2299853" cy="343064"/>
          </a:xfrm>
        </p:spPr>
        <p:txBody>
          <a:bodyPr anchor="ctr" anchorCtr="1">
            <a:noAutofit/>
          </a:bodyPr>
          <a:lstStyle>
            <a:lvl1pPr marL="0" indent="0" algn="ctr">
              <a:buNone/>
              <a:defRPr sz="900" spc="150">
                <a:solidFill>
                  <a:srgbClr val="E9E6DF"/>
                </a:solidFill>
              </a:defRPr>
            </a:lvl1pPr>
          </a:lstStyle>
          <a:p>
            <a:pPr lvl="0"/>
            <a:r>
              <a:rPr lang="en-US"/>
              <a:t>CLICK TO EDIT</a:t>
            </a:r>
          </a:p>
        </p:txBody>
      </p:sp>
      <p:sp>
        <p:nvSpPr>
          <p:cNvPr id="15" name="Picture Placeholder 10">
            <a:extLst>
              <a:ext uri="{FF2B5EF4-FFF2-40B4-BE49-F238E27FC236}">
                <a16:creationId xmlns:a16="http://schemas.microsoft.com/office/drawing/2014/main" id="{25D53467-20D6-DEBE-6DF3-2C3114DB558D}"/>
              </a:ext>
            </a:extLst>
          </p:cNvPr>
          <p:cNvSpPr txBox="1">
            <a:spLocks noGrp="1"/>
          </p:cNvSpPr>
          <p:nvPr>
            <p:ph type="pic" idx="4294967295"/>
          </p:nvPr>
        </p:nvSpPr>
        <p:spPr>
          <a:xfrm>
            <a:off x="9136812" y="2428874"/>
            <a:ext cx="1066803" cy="1066803"/>
          </a:xfrm>
          <a:solidFill>
            <a:srgbClr val="FFFFFF"/>
          </a:solidFill>
        </p:spPr>
        <p:txBody>
          <a:bodyPr/>
          <a:lstStyle>
            <a:lvl1pPr marL="0" indent="0">
              <a:lnSpc>
                <a:spcPct val="100000"/>
              </a:lnSpc>
              <a:buNone/>
              <a:defRPr sz="900"/>
            </a:lvl1pPr>
          </a:lstStyle>
          <a:p>
            <a:pPr lvl="0"/>
            <a:r>
              <a:rPr lang="en-US"/>
              <a:t>Click icon to add picture</a:t>
            </a:r>
          </a:p>
        </p:txBody>
      </p:sp>
      <p:sp>
        <p:nvSpPr>
          <p:cNvPr id="16" name="Text Placeholder 2">
            <a:extLst>
              <a:ext uri="{FF2B5EF4-FFF2-40B4-BE49-F238E27FC236}">
                <a16:creationId xmlns:a16="http://schemas.microsoft.com/office/drawing/2014/main" id="{11412132-835E-6932-776E-FC96CE06FFF5}"/>
              </a:ext>
            </a:extLst>
          </p:cNvPr>
          <p:cNvSpPr txBox="1">
            <a:spLocks noGrp="1"/>
          </p:cNvSpPr>
          <p:nvPr>
            <p:ph type="body" idx="4294967295"/>
          </p:nvPr>
        </p:nvSpPr>
        <p:spPr>
          <a:xfrm>
            <a:off x="8759805" y="3654381"/>
            <a:ext cx="1828800" cy="343064"/>
          </a:xfrm>
        </p:spPr>
        <p:txBody>
          <a:bodyPr anchorCtr="1">
            <a:noAutofit/>
          </a:bodyPr>
          <a:lstStyle>
            <a:lvl1pPr marL="0" indent="0" algn="ctr">
              <a:buNone/>
              <a:defRPr sz="1050" spc="150">
                <a:solidFill>
                  <a:srgbClr val="FFFFFF"/>
                </a:solidFill>
              </a:defRPr>
            </a:lvl1pPr>
          </a:lstStyle>
          <a:p>
            <a:pPr lvl="0"/>
            <a:r>
              <a:rPr lang="en-US"/>
              <a:t>CLICK TO EDIT</a:t>
            </a:r>
          </a:p>
        </p:txBody>
      </p:sp>
      <p:sp>
        <p:nvSpPr>
          <p:cNvPr id="17" name="Text Placeholder 2">
            <a:extLst>
              <a:ext uri="{FF2B5EF4-FFF2-40B4-BE49-F238E27FC236}">
                <a16:creationId xmlns:a16="http://schemas.microsoft.com/office/drawing/2014/main" id="{53FCC01D-09F7-F32F-C76C-0B47B329B29F}"/>
              </a:ext>
            </a:extLst>
          </p:cNvPr>
          <p:cNvSpPr txBox="1">
            <a:spLocks noGrp="1"/>
          </p:cNvSpPr>
          <p:nvPr>
            <p:ph type="body" idx="4294967295"/>
          </p:nvPr>
        </p:nvSpPr>
        <p:spPr>
          <a:xfrm>
            <a:off x="8744480" y="3809747"/>
            <a:ext cx="1844125" cy="343064"/>
          </a:xfrm>
        </p:spPr>
        <p:txBody>
          <a:bodyPr anchor="ctr" anchorCtr="1">
            <a:noAutofit/>
          </a:bodyPr>
          <a:lstStyle>
            <a:lvl1pPr marL="0" indent="0" algn="ctr">
              <a:buNone/>
              <a:defRPr sz="900" spc="150">
                <a:solidFill>
                  <a:srgbClr val="E9E6DF"/>
                </a:solidFill>
              </a:defRPr>
            </a:lvl1pPr>
          </a:lstStyle>
          <a:p>
            <a:pPr lvl="0"/>
            <a:r>
              <a:rPr lang="en-US"/>
              <a:t>CLICK TO EDIT</a:t>
            </a:r>
          </a:p>
        </p:txBody>
      </p:sp>
      <p:sp>
        <p:nvSpPr>
          <p:cNvPr id="18" name="Picture Placeholder 10">
            <a:extLst>
              <a:ext uri="{FF2B5EF4-FFF2-40B4-BE49-F238E27FC236}">
                <a16:creationId xmlns:a16="http://schemas.microsoft.com/office/drawing/2014/main" id="{04402EEF-796F-2D15-123D-013068F9BB18}"/>
              </a:ext>
            </a:extLst>
          </p:cNvPr>
          <p:cNvSpPr txBox="1">
            <a:spLocks noGrp="1"/>
          </p:cNvSpPr>
          <p:nvPr>
            <p:ph type="pic" idx="4294967295"/>
          </p:nvPr>
        </p:nvSpPr>
        <p:spPr>
          <a:xfrm>
            <a:off x="1877171" y="4287713"/>
            <a:ext cx="1066803" cy="1066803"/>
          </a:xfrm>
          <a:solidFill>
            <a:srgbClr val="FFFFFF"/>
          </a:solidFill>
        </p:spPr>
        <p:txBody>
          <a:bodyPr/>
          <a:lstStyle>
            <a:lvl1pPr marL="0" indent="0">
              <a:lnSpc>
                <a:spcPct val="100000"/>
              </a:lnSpc>
              <a:buNone/>
              <a:defRPr sz="900"/>
            </a:lvl1pPr>
          </a:lstStyle>
          <a:p>
            <a:pPr lvl="0"/>
            <a:r>
              <a:rPr lang="en-US"/>
              <a:t>Click icon to add picture</a:t>
            </a:r>
          </a:p>
        </p:txBody>
      </p:sp>
      <p:sp>
        <p:nvSpPr>
          <p:cNvPr id="19" name="Text Placeholder 2">
            <a:extLst>
              <a:ext uri="{FF2B5EF4-FFF2-40B4-BE49-F238E27FC236}">
                <a16:creationId xmlns:a16="http://schemas.microsoft.com/office/drawing/2014/main" id="{AD6E8CD8-0799-476A-1983-3DAA56BD5088}"/>
              </a:ext>
            </a:extLst>
          </p:cNvPr>
          <p:cNvSpPr txBox="1">
            <a:spLocks noGrp="1"/>
          </p:cNvSpPr>
          <p:nvPr>
            <p:ph type="body" idx="4294967295"/>
          </p:nvPr>
        </p:nvSpPr>
        <p:spPr>
          <a:xfrm>
            <a:off x="1500164" y="5513210"/>
            <a:ext cx="1828800" cy="343064"/>
          </a:xfrm>
        </p:spPr>
        <p:txBody>
          <a:bodyPr anchorCtr="1">
            <a:noAutofit/>
          </a:bodyPr>
          <a:lstStyle>
            <a:lvl1pPr marL="0" indent="0" algn="ctr">
              <a:buNone/>
              <a:defRPr sz="1050" spc="150">
                <a:solidFill>
                  <a:srgbClr val="FFFFFF"/>
                </a:solidFill>
              </a:defRPr>
            </a:lvl1pPr>
          </a:lstStyle>
          <a:p>
            <a:pPr lvl="0"/>
            <a:r>
              <a:rPr lang="en-US"/>
              <a:t>CLICK TO EDIT</a:t>
            </a:r>
          </a:p>
        </p:txBody>
      </p:sp>
      <p:sp>
        <p:nvSpPr>
          <p:cNvPr id="20" name="Text Placeholder 2">
            <a:extLst>
              <a:ext uri="{FF2B5EF4-FFF2-40B4-BE49-F238E27FC236}">
                <a16:creationId xmlns:a16="http://schemas.microsoft.com/office/drawing/2014/main" id="{B7837A55-E7BD-54E6-D605-1E5ED11B4769}"/>
              </a:ext>
            </a:extLst>
          </p:cNvPr>
          <p:cNvSpPr txBox="1">
            <a:spLocks noGrp="1"/>
          </p:cNvSpPr>
          <p:nvPr>
            <p:ph type="body" idx="4294967295"/>
          </p:nvPr>
        </p:nvSpPr>
        <p:spPr>
          <a:xfrm>
            <a:off x="1500164" y="5668585"/>
            <a:ext cx="1828800" cy="343064"/>
          </a:xfrm>
        </p:spPr>
        <p:txBody>
          <a:bodyPr anchor="ctr" anchorCtr="1">
            <a:noAutofit/>
          </a:bodyPr>
          <a:lstStyle>
            <a:lvl1pPr marL="0" indent="0" algn="ctr">
              <a:buNone/>
              <a:defRPr sz="900" spc="150">
                <a:solidFill>
                  <a:srgbClr val="E9E6DF"/>
                </a:solidFill>
              </a:defRPr>
            </a:lvl1pPr>
          </a:lstStyle>
          <a:p>
            <a:pPr lvl="0"/>
            <a:r>
              <a:rPr lang="en-US"/>
              <a:t>CLICK TO EDIT</a:t>
            </a:r>
          </a:p>
        </p:txBody>
      </p:sp>
      <p:sp>
        <p:nvSpPr>
          <p:cNvPr id="21" name="Picture Placeholder 10">
            <a:extLst>
              <a:ext uri="{FF2B5EF4-FFF2-40B4-BE49-F238E27FC236}">
                <a16:creationId xmlns:a16="http://schemas.microsoft.com/office/drawing/2014/main" id="{D8AC8B66-7CD6-92D0-F14B-5C41BFC49391}"/>
              </a:ext>
            </a:extLst>
          </p:cNvPr>
          <p:cNvSpPr txBox="1">
            <a:spLocks noGrp="1"/>
          </p:cNvSpPr>
          <p:nvPr>
            <p:ph type="pic" idx="4294967295"/>
          </p:nvPr>
        </p:nvSpPr>
        <p:spPr>
          <a:xfrm>
            <a:off x="4226274" y="4287713"/>
            <a:ext cx="1066803" cy="1066803"/>
          </a:xfrm>
          <a:solidFill>
            <a:srgbClr val="FFFFFF"/>
          </a:solidFill>
        </p:spPr>
        <p:txBody>
          <a:bodyPr/>
          <a:lstStyle>
            <a:lvl1pPr marL="0" indent="0">
              <a:lnSpc>
                <a:spcPct val="100000"/>
              </a:lnSpc>
              <a:buNone/>
              <a:defRPr sz="900"/>
            </a:lvl1pPr>
          </a:lstStyle>
          <a:p>
            <a:pPr lvl="0"/>
            <a:r>
              <a:rPr lang="en-US"/>
              <a:t>Click icon to add picture</a:t>
            </a:r>
          </a:p>
        </p:txBody>
      </p:sp>
      <p:sp>
        <p:nvSpPr>
          <p:cNvPr id="22" name="Text Placeholder 2">
            <a:extLst>
              <a:ext uri="{FF2B5EF4-FFF2-40B4-BE49-F238E27FC236}">
                <a16:creationId xmlns:a16="http://schemas.microsoft.com/office/drawing/2014/main" id="{2D363820-AEF7-582D-5ED7-152A63E7E6C9}"/>
              </a:ext>
            </a:extLst>
          </p:cNvPr>
          <p:cNvSpPr txBox="1">
            <a:spLocks noGrp="1"/>
          </p:cNvSpPr>
          <p:nvPr>
            <p:ph type="body" idx="4294967295"/>
          </p:nvPr>
        </p:nvSpPr>
        <p:spPr>
          <a:xfrm>
            <a:off x="3849258" y="5513210"/>
            <a:ext cx="1828800" cy="343064"/>
          </a:xfrm>
        </p:spPr>
        <p:txBody>
          <a:bodyPr anchorCtr="1">
            <a:noAutofit/>
          </a:bodyPr>
          <a:lstStyle>
            <a:lvl1pPr marL="0" indent="0" algn="ctr">
              <a:buNone/>
              <a:defRPr sz="1050" spc="150">
                <a:solidFill>
                  <a:srgbClr val="FFFFFF"/>
                </a:solidFill>
              </a:defRPr>
            </a:lvl1pPr>
          </a:lstStyle>
          <a:p>
            <a:pPr lvl="0"/>
            <a:r>
              <a:rPr lang="en-US"/>
              <a:t>CLICK TO EDIT</a:t>
            </a:r>
          </a:p>
        </p:txBody>
      </p:sp>
      <p:sp>
        <p:nvSpPr>
          <p:cNvPr id="23" name="Text Placeholder 2">
            <a:extLst>
              <a:ext uri="{FF2B5EF4-FFF2-40B4-BE49-F238E27FC236}">
                <a16:creationId xmlns:a16="http://schemas.microsoft.com/office/drawing/2014/main" id="{75F68622-000F-C7BA-E8CB-F051796D536A}"/>
              </a:ext>
            </a:extLst>
          </p:cNvPr>
          <p:cNvSpPr txBox="1">
            <a:spLocks noGrp="1"/>
          </p:cNvSpPr>
          <p:nvPr>
            <p:ph type="body" idx="4294967295"/>
          </p:nvPr>
        </p:nvSpPr>
        <p:spPr>
          <a:xfrm>
            <a:off x="3849258" y="5668585"/>
            <a:ext cx="1828800" cy="343064"/>
          </a:xfrm>
        </p:spPr>
        <p:txBody>
          <a:bodyPr anchor="ctr" anchorCtr="1">
            <a:noAutofit/>
          </a:bodyPr>
          <a:lstStyle>
            <a:lvl1pPr marL="0" indent="0" algn="ctr">
              <a:buNone/>
              <a:defRPr sz="900" spc="150">
                <a:solidFill>
                  <a:srgbClr val="E9E6DF"/>
                </a:solidFill>
              </a:defRPr>
            </a:lvl1pPr>
          </a:lstStyle>
          <a:p>
            <a:pPr lvl="0"/>
            <a:r>
              <a:rPr lang="en-US"/>
              <a:t>CLICK TO EDIT</a:t>
            </a:r>
          </a:p>
        </p:txBody>
      </p:sp>
      <p:sp>
        <p:nvSpPr>
          <p:cNvPr id="24" name="Picture Placeholder 10">
            <a:extLst>
              <a:ext uri="{FF2B5EF4-FFF2-40B4-BE49-F238E27FC236}">
                <a16:creationId xmlns:a16="http://schemas.microsoft.com/office/drawing/2014/main" id="{10B74170-4473-3B04-7EC2-639417A451BE}"/>
              </a:ext>
            </a:extLst>
          </p:cNvPr>
          <p:cNvSpPr txBox="1">
            <a:spLocks noGrp="1"/>
          </p:cNvSpPr>
          <p:nvPr>
            <p:ph type="pic" idx="4294967295"/>
          </p:nvPr>
        </p:nvSpPr>
        <p:spPr>
          <a:xfrm>
            <a:off x="6655588" y="4287713"/>
            <a:ext cx="1066803" cy="1066803"/>
          </a:xfrm>
          <a:solidFill>
            <a:srgbClr val="FFFFFF"/>
          </a:solidFill>
        </p:spPr>
        <p:txBody>
          <a:bodyPr/>
          <a:lstStyle>
            <a:lvl1pPr marL="0" indent="0">
              <a:lnSpc>
                <a:spcPct val="100000"/>
              </a:lnSpc>
              <a:buNone/>
              <a:defRPr sz="900"/>
            </a:lvl1pPr>
          </a:lstStyle>
          <a:p>
            <a:pPr lvl="0"/>
            <a:r>
              <a:rPr lang="en-US"/>
              <a:t>Click icon to add picture</a:t>
            </a:r>
          </a:p>
        </p:txBody>
      </p:sp>
      <p:sp>
        <p:nvSpPr>
          <p:cNvPr id="25" name="Text Placeholder 2">
            <a:extLst>
              <a:ext uri="{FF2B5EF4-FFF2-40B4-BE49-F238E27FC236}">
                <a16:creationId xmlns:a16="http://schemas.microsoft.com/office/drawing/2014/main" id="{D4778A09-5E2B-2F97-0CF1-3CEFE9E25026}"/>
              </a:ext>
            </a:extLst>
          </p:cNvPr>
          <p:cNvSpPr txBox="1">
            <a:spLocks noGrp="1"/>
          </p:cNvSpPr>
          <p:nvPr>
            <p:ph type="body" idx="4294967295"/>
          </p:nvPr>
        </p:nvSpPr>
        <p:spPr>
          <a:xfrm>
            <a:off x="6339928" y="5513210"/>
            <a:ext cx="1828800" cy="343064"/>
          </a:xfrm>
        </p:spPr>
        <p:txBody>
          <a:bodyPr anchorCtr="1">
            <a:noAutofit/>
          </a:bodyPr>
          <a:lstStyle>
            <a:lvl1pPr marL="0" indent="0" algn="ctr">
              <a:buNone/>
              <a:defRPr sz="1050" spc="150">
                <a:solidFill>
                  <a:srgbClr val="FFFFFF"/>
                </a:solidFill>
              </a:defRPr>
            </a:lvl1pPr>
          </a:lstStyle>
          <a:p>
            <a:pPr lvl="0"/>
            <a:r>
              <a:rPr lang="en-US"/>
              <a:t>CLICK TO EDIT</a:t>
            </a:r>
          </a:p>
        </p:txBody>
      </p:sp>
      <p:sp>
        <p:nvSpPr>
          <p:cNvPr id="26" name="Text Placeholder 2">
            <a:extLst>
              <a:ext uri="{FF2B5EF4-FFF2-40B4-BE49-F238E27FC236}">
                <a16:creationId xmlns:a16="http://schemas.microsoft.com/office/drawing/2014/main" id="{9F6923DA-5893-C1F5-BFFF-9D19813462FC}"/>
              </a:ext>
            </a:extLst>
          </p:cNvPr>
          <p:cNvSpPr txBox="1">
            <a:spLocks noGrp="1"/>
          </p:cNvSpPr>
          <p:nvPr>
            <p:ph type="body" idx="4294967295"/>
          </p:nvPr>
        </p:nvSpPr>
        <p:spPr>
          <a:xfrm>
            <a:off x="6339928" y="5668585"/>
            <a:ext cx="1813474" cy="343064"/>
          </a:xfrm>
        </p:spPr>
        <p:txBody>
          <a:bodyPr anchor="ctr" anchorCtr="1">
            <a:noAutofit/>
          </a:bodyPr>
          <a:lstStyle>
            <a:lvl1pPr marL="0" indent="0" algn="ctr">
              <a:buNone/>
              <a:defRPr sz="900" spc="150">
                <a:solidFill>
                  <a:srgbClr val="E9E6DF"/>
                </a:solidFill>
              </a:defRPr>
            </a:lvl1pPr>
          </a:lstStyle>
          <a:p>
            <a:pPr lvl="0"/>
            <a:r>
              <a:rPr lang="en-US"/>
              <a:t>CLICK TO EDIT</a:t>
            </a:r>
          </a:p>
        </p:txBody>
      </p:sp>
      <p:sp>
        <p:nvSpPr>
          <p:cNvPr id="27" name="Picture Placeholder 10">
            <a:extLst>
              <a:ext uri="{FF2B5EF4-FFF2-40B4-BE49-F238E27FC236}">
                <a16:creationId xmlns:a16="http://schemas.microsoft.com/office/drawing/2014/main" id="{FA465683-D3DA-8917-C937-4C12C779E344}"/>
              </a:ext>
            </a:extLst>
          </p:cNvPr>
          <p:cNvSpPr txBox="1">
            <a:spLocks noGrp="1"/>
          </p:cNvSpPr>
          <p:nvPr>
            <p:ph type="pic" idx="4294967295"/>
          </p:nvPr>
        </p:nvSpPr>
        <p:spPr>
          <a:xfrm>
            <a:off x="9136812" y="4287713"/>
            <a:ext cx="1066803" cy="1066803"/>
          </a:xfrm>
          <a:solidFill>
            <a:srgbClr val="FFFFFF"/>
          </a:solidFill>
        </p:spPr>
        <p:txBody>
          <a:bodyPr/>
          <a:lstStyle>
            <a:lvl1pPr marL="0" indent="0">
              <a:lnSpc>
                <a:spcPct val="100000"/>
              </a:lnSpc>
              <a:buNone/>
              <a:defRPr sz="900"/>
            </a:lvl1pPr>
          </a:lstStyle>
          <a:p>
            <a:pPr lvl="0"/>
            <a:r>
              <a:rPr lang="en-US"/>
              <a:t>Click icon to add picture</a:t>
            </a:r>
          </a:p>
        </p:txBody>
      </p:sp>
      <p:sp>
        <p:nvSpPr>
          <p:cNvPr id="28" name="Text Placeholder 2">
            <a:extLst>
              <a:ext uri="{FF2B5EF4-FFF2-40B4-BE49-F238E27FC236}">
                <a16:creationId xmlns:a16="http://schemas.microsoft.com/office/drawing/2014/main" id="{160BDA56-3810-D61E-009F-D03EA7EA3391}"/>
              </a:ext>
            </a:extLst>
          </p:cNvPr>
          <p:cNvSpPr txBox="1">
            <a:spLocks noGrp="1"/>
          </p:cNvSpPr>
          <p:nvPr>
            <p:ph type="body" idx="4294967295"/>
          </p:nvPr>
        </p:nvSpPr>
        <p:spPr>
          <a:xfrm>
            <a:off x="8759805" y="5513210"/>
            <a:ext cx="1828800" cy="343064"/>
          </a:xfrm>
        </p:spPr>
        <p:txBody>
          <a:bodyPr anchorCtr="1">
            <a:noAutofit/>
          </a:bodyPr>
          <a:lstStyle>
            <a:lvl1pPr marL="0" indent="0" algn="ctr">
              <a:buNone/>
              <a:defRPr sz="1050" spc="150">
                <a:solidFill>
                  <a:srgbClr val="FFFFFF"/>
                </a:solidFill>
              </a:defRPr>
            </a:lvl1pPr>
          </a:lstStyle>
          <a:p>
            <a:pPr lvl="0"/>
            <a:r>
              <a:rPr lang="en-US"/>
              <a:t>CLICK TO EDIT</a:t>
            </a:r>
          </a:p>
        </p:txBody>
      </p:sp>
      <p:sp>
        <p:nvSpPr>
          <p:cNvPr id="29" name="Text Placeholder 2">
            <a:extLst>
              <a:ext uri="{FF2B5EF4-FFF2-40B4-BE49-F238E27FC236}">
                <a16:creationId xmlns:a16="http://schemas.microsoft.com/office/drawing/2014/main" id="{AC3E4C2E-868E-C519-8BD6-7FF17BF00DF3}"/>
              </a:ext>
            </a:extLst>
          </p:cNvPr>
          <p:cNvSpPr txBox="1">
            <a:spLocks noGrp="1"/>
          </p:cNvSpPr>
          <p:nvPr>
            <p:ph type="body" idx="4294967295"/>
          </p:nvPr>
        </p:nvSpPr>
        <p:spPr>
          <a:xfrm>
            <a:off x="8744480" y="5668585"/>
            <a:ext cx="1844125" cy="343064"/>
          </a:xfrm>
        </p:spPr>
        <p:txBody>
          <a:bodyPr anchor="ctr" anchorCtr="1">
            <a:noAutofit/>
          </a:bodyPr>
          <a:lstStyle>
            <a:lvl1pPr marL="0" indent="0" algn="ctr">
              <a:buNone/>
              <a:defRPr sz="900" spc="150">
                <a:solidFill>
                  <a:srgbClr val="E9E6DF"/>
                </a:solidFill>
              </a:defRPr>
            </a:lvl1pPr>
          </a:lstStyle>
          <a:p>
            <a:pPr lvl="0"/>
            <a:r>
              <a:rPr lang="en-US"/>
              <a:t>CLICK TO EDIT</a:t>
            </a:r>
          </a:p>
        </p:txBody>
      </p:sp>
      <p:sp>
        <p:nvSpPr>
          <p:cNvPr id="30" name="Date Placeholder 6">
            <a:extLst>
              <a:ext uri="{FF2B5EF4-FFF2-40B4-BE49-F238E27FC236}">
                <a16:creationId xmlns:a16="http://schemas.microsoft.com/office/drawing/2014/main" id="{F7559900-66AC-A7B9-E4A7-1400BB81A9BF}"/>
              </a:ext>
            </a:extLst>
          </p:cNvPr>
          <p:cNvSpPr txBox="1">
            <a:spLocks noGrp="1"/>
          </p:cNvSpPr>
          <p:nvPr>
            <p:ph type="dt" sz="half" idx="7"/>
          </p:nvPr>
        </p:nvSpPr>
        <p:spPr/>
        <p:txBody>
          <a:bodyPr/>
          <a:lstStyle>
            <a:lvl1pPr>
              <a:defRPr sz="900"/>
            </a:lvl1pPr>
          </a:lstStyle>
          <a:p>
            <a:pPr lvl="0"/>
            <a:r>
              <a:rPr lang="en-US"/>
              <a:t>20XX</a:t>
            </a:r>
          </a:p>
        </p:txBody>
      </p:sp>
      <p:sp>
        <p:nvSpPr>
          <p:cNvPr id="31" name="Footer Placeholder 7">
            <a:extLst>
              <a:ext uri="{FF2B5EF4-FFF2-40B4-BE49-F238E27FC236}">
                <a16:creationId xmlns:a16="http://schemas.microsoft.com/office/drawing/2014/main" id="{8E2202B9-17DA-9774-3DAF-F87EB89CDBC4}"/>
              </a:ext>
            </a:extLst>
          </p:cNvPr>
          <p:cNvSpPr txBox="1">
            <a:spLocks noGrp="1"/>
          </p:cNvSpPr>
          <p:nvPr>
            <p:ph type="ftr" sz="quarter" idx="9"/>
          </p:nvPr>
        </p:nvSpPr>
        <p:spPr/>
        <p:txBody>
          <a:bodyPr/>
          <a:lstStyle>
            <a:lvl1pPr>
              <a:defRPr sz="900"/>
            </a:lvl1pPr>
          </a:lstStyle>
          <a:p>
            <a:pPr lvl="0"/>
            <a:r>
              <a:rPr lang="en-US"/>
              <a:t>PRESENTATION TITLE</a:t>
            </a:r>
          </a:p>
        </p:txBody>
      </p:sp>
      <p:sp>
        <p:nvSpPr>
          <p:cNvPr id="32" name="Slide Number Placeholder 8">
            <a:extLst>
              <a:ext uri="{FF2B5EF4-FFF2-40B4-BE49-F238E27FC236}">
                <a16:creationId xmlns:a16="http://schemas.microsoft.com/office/drawing/2014/main" id="{58F63139-325A-1779-569F-99846D884623}"/>
              </a:ext>
            </a:extLst>
          </p:cNvPr>
          <p:cNvSpPr txBox="1">
            <a:spLocks noGrp="1"/>
          </p:cNvSpPr>
          <p:nvPr>
            <p:ph type="sldNum" sz="quarter" idx="8"/>
          </p:nvPr>
        </p:nvSpPr>
        <p:spPr/>
        <p:txBody>
          <a:bodyPr/>
          <a:lstStyle>
            <a:lvl1pPr>
              <a:defRPr sz="900"/>
            </a:lvl1pPr>
          </a:lstStyle>
          <a:p>
            <a:pPr lvl="0"/>
            <a:fld id="{9FBA7259-1A6B-4768-A79E-E4431EC8DE31}" type="slidenum">
              <a:t>‹#›</a:t>
            </a:fld>
            <a:endParaRPr lang="en-US"/>
          </a:p>
        </p:txBody>
      </p:sp>
    </p:spTree>
    <p:extLst>
      <p:ext uri="{BB962C8B-B14F-4D97-AF65-F5344CB8AC3E}">
        <p14:creationId xmlns:p14="http://schemas.microsoft.com/office/powerpoint/2010/main" val="3084181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6ABA1C-1286-FA91-9312-1C441E64D41D}"/>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03E37214-7B26-FBC9-4E9B-07480CCF8E28}"/>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AE644-7F1D-C5C3-A573-F01707680443}"/>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Tenorite"/>
              </a:defRPr>
            </a:lvl1pPr>
          </a:lstStyle>
          <a:p>
            <a:pPr lvl="0"/>
            <a:r>
              <a:rPr lang="en-US"/>
              <a:t>20XX</a:t>
            </a:r>
          </a:p>
        </p:txBody>
      </p:sp>
      <p:sp>
        <p:nvSpPr>
          <p:cNvPr id="5" name="Footer Placeholder 4">
            <a:extLst>
              <a:ext uri="{FF2B5EF4-FFF2-40B4-BE49-F238E27FC236}">
                <a16:creationId xmlns:a16="http://schemas.microsoft.com/office/drawing/2014/main" id="{4B73DECA-46DE-6769-03EF-012EBB652BCB}"/>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Tenorite"/>
              </a:defRPr>
            </a:lvl1pPr>
          </a:lstStyle>
          <a:p>
            <a:pPr lvl="0"/>
            <a:r>
              <a:rPr lang="en-US"/>
              <a:t>PRESENTATION TITLE</a:t>
            </a:r>
          </a:p>
        </p:txBody>
      </p:sp>
      <p:sp>
        <p:nvSpPr>
          <p:cNvPr id="6" name="Slide Number Placeholder 5">
            <a:extLst>
              <a:ext uri="{FF2B5EF4-FFF2-40B4-BE49-F238E27FC236}">
                <a16:creationId xmlns:a16="http://schemas.microsoft.com/office/drawing/2014/main" id="{0775D12C-1D32-ABBD-9598-B4819A0C91B6}"/>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Tenorite"/>
              </a:defRPr>
            </a:lvl1pPr>
          </a:lstStyle>
          <a:p>
            <a:pPr lvl="0"/>
            <a:fld id="{28CC3C14-A563-4106-84C0-1C8F537F0977}"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all" spc="0" baseline="0">
          <a:solidFill>
            <a:srgbClr val="000000"/>
          </a:solidFill>
          <a:uFillTx/>
          <a:latin typeface="Tenorite"/>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Tenorite"/>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Tenorit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Tenorit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Tenorit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Tenorit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16.xml"/><Relationship Id="rId4" Type="http://schemas.openxmlformats.org/officeDocument/2006/relationships/image" Target="../media/image10.gif"/></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0.gif"/><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hyperlink" Target="https://www.wallacehall.co.uk/"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0.gi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gi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 name="Picture 6" descr="A picture containing text, sky, outdoor, building&#10;&#10;Description automatically generated">
            <a:extLst>
              <a:ext uri="{FF2B5EF4-FFF2-40B4-BE49-F238E27FC236}">
                <a16:creationId xmlns:a16="http://schemas.microsoft.com/office/drawing/2014/main" id="{E9F79926-7224-F896-0B58-082893DA99CC}"/>
              </a:ext>
            </a:extLst>
          </p:cNvPr>
          <p:cNvPicPr>
            <a:picLocks noChangeAspect="1"/>
          </p:cNvPicPr>
          <p:nvPr/>
        </p:nvPicPr>
        <p:blipFill>
          <a:blip r:embed="rId2"/>
          <a:stretch>
            <a:fillRect/>
          </a:stretch>
        </p:blipFill>
        <p:spPr>
          <a:xfrm>
            <a:off x="317150" y="2185562"/>
            <a:ext cx="11559890" cy="4472467"/>
          </a:xfrm>
          <a:prstGeom prst="rect">
            <a:avLst/>
          </a:prstGeom>
          <a:noFill/>
          <a:ln cap="flat">
            <a:noFill/>
          </a:ln>
        </p:spPr>
      </p:pic>
      <p:sp>
        <p:nvSpPr>
          <p:cNvPr id="3" name="Title 1">
            <a:extLst>
              <a:ext uri="{FF2B5EF4-FFF2-40B4-BE49-F238E27FC236}">
                <a16:creationId xmlns:a16="http://schemas.microsoft.com/office/drawing/2014/main" id="{18C4DE5A-102B-CD31-71EC-3B5785D415F3}"/>
              </a:ext>
            </a:extLst>
          </p:cNvPr>
          <p:cNvSpPr txBox="1">
            <a:spLocks noGrp="1"/>
          </p:cNvSpPr>
          <p:nvPr>
            <p:ph type="ctrTitle"/>
          </p:nvPr>
        </p:nvSpPr>
        <p:spPr>
          <a:xfrm>
            <a:off x="188860" y="1776542"/>
            <a:ext cx="11814285" cy="1122206"/>
          </a:xfrm>
        </p:spPr>
        <p:txBody>
          <a:bodyPr anchorCtr="1"/>
          <a:lstStyle/>
          <a:p>
            <a:pPr lvl="0" algn="ctr"/>
            <a:r>
              <a:rPr lang="en-US" b="1">
                <a:solidFill>
                  <a:srgbClr val="002060"/>
                </a:solidFill>
              </a:rPr>
              <a:t>Support for all at Wallace Hall Academy</a:t>
            </a:r>
          </a:p>
        </p:txBody>
      </p:sp>
      <p:pic>
        <p:nvPicPr>
          <p:cNvPr id="4" name="Picture 18" descr="A picture containing text, clipart&#10;&#10;Description automatically generated">
            <a:extLst>
              <a:ext uri="{FF2B5EF4-FFF2-40B4-BE49-F238E27FC236}">
                <a16:creationId xmlns:a16="http://schemas.microsoft.com/office/drawing/2014/main" id="{0FB01D12-F64D-379B-9E57-0BE441556756}"/>
              </a:ext>
            </a:extLst>
          </p:cNvPr>
          <p:cNvPicPr>
            <a:picLocks noChangeAspect="1"/>
          </p:cNvPicPr>
          <p:nvPr/>
        </p:nvPicPr>
        <p:blipFill>
          <a:blip r:embed="rId3"/>
          <a:stretch>
            <a:fillRect/>
          </a:stretch>
        </p:blipFill>
        <p:spPr>
          <a:xfrm>
            <a:off x="10473693" y="71122"/>
            <a:ext cx="1503675" cy="1503675"/>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CCA79B2-A1D8-DFE9-A730-F299E69A95A2}"/>
              </a:ext>
            </a:extLst>
          </p:cNvPr>
          <p:cNvPicPr>
            <a:picLocks noChangeAspect="1"/>
          </p:cNvPicPr>
          <p:nvPr/>
        </p:nvPicPr>
        <p:blipFill>
          <a:blip r:embed="rId3"/>
          <a:srcRect/>
          <a:stretch>
            <a:fillRect/>
          </a:stretch>
        </p:blipFill>
        <p:spPr>
          <a:xfrm>
            <a:off x="5632182" y="1413497"/>
            <a:ext cx="6133045" cy="4599779"/>
          </a:xfrm>
          <a:prstGeom prst="rect">
            <a:avLst/>
          </a:prstGeom>
          <a:noFill/>
          <a:ln cap="flat">
            <a:noFill/>
          </a:ln>
        </p:spPr>
      </p:pic>
      <p:sp>
        <p:nvSpPr>
          <p:cNvPr id="3" name="Title 3">
            <a:extLst>
              <a:ext uri="{FF2B5EF4-FFF2-40B4-BE49-F238E27FC236}">
                <a16:creationId xmlns:a16="http://schemas.microsoft.com/office/drawing/2014/main" id="{EC18316D-E533-DB64-B7AF-5046658FD2B0}"/>
              </a:ext>
            </a:extLst>
          </p:cNvPr>
          <p:cNvSpPr txBox="1">
            <a:spLocks noGrp="1"/>
          </p:cNvSpPr>
          <p:nvPr>
            <p:ph type="title"/>
          </p:nvPr>
        </p:nvSpPr>
        <p:spPr>
          <a:xfrm>
            <a:off x="652342" y="288026"/>
            <a:ext cx="8421688" cy="1325559"/>
          </a:xfrm>
        </p:spPr>
        <p:txBody>
          <a:bodyPr/>
          <a:lstStyle/>
          <a:p>
            <a:pPr lvl="0"/>
            <a:r>
              <a:rPr lang="en-GB" sz="4800">
                <a:solidFill>
                  <a:srgbClr val="002060"/>
                </a:solidFill>
              </a:rPr>
              <a:t>achieving well</a:t>
            </a:r>
          </a:p>
        </p:txBody>
      </p:sp>
      <p:sp>
        <p:nvSpPr>
          <p:cNvPr id="4" name="Text Placeholder 14">
            <a:extLst>
              <a:ext uri="{FF2B5EF4-FFF2-40B4-BE49-F238E27FC236}">
                <a16:creationId xmlns:a16="http://schemas.microsoft.com/office/drawing/2014/main" id="{CF039401-66B6-061F-3C72-6D49E3A12377}"/>
              </a:ext>
            </a:extLst>
          </p:cNvPr>
          <p:cNvSpPr txBox="1">
            <a:spLocks noGrp="1"/>
          </p:cNvSpPr>
          <p:nvPr>
            <p:ph type="body" idx="1"/>
          </p:nvPr>
        </p:nvSpPr>
        <p:spPr>
          <a:xfrm>
            <a:off x="778318" y="1433852"/>
            <a:ext cx="3924303" cy="823910"/>
          </a:xfrm>
        </p:spPr>
        <p:txBody>
          <a:bodyPr/>
          <a:lstStyle/>
          <a:p>
            <a:pPr lvl="0"/>
            <a:r>
              <a:rPr lang="en-GB" sz="3200" b="1">
                <a:solidFill>
                  <a:srgbClr val="002060"/>
                </a:solidFill>
              </a:rPr>
              <a:t>Universal Support </a:t>
            </a:r>
          </a:p>
        </p:txBody>
      </p:sp>
      <p:sp>
        <p:nvSpPr>
          <p:cNvPr id="5" name="Content Placeholder 10">
            <a:extLst>
              <a:ext uri="{FF2B5EF4-FFF2-40B4-BE49-F238E27FC236}">
                <a16:creationId xmlns:a16="http://schemas.microsoft.com/office/drawing/2014/main" id="{F4B0C199-5957-2CD1-D3E4-8C197E999FF8}"/>
              </a:ext>
            </a:extLst>
          </p:cNvPr>
          <p:cNvSpPr txBox="1">
            <a:spLocks noGrp="1"/>
          </p:cNvSpPr>
          <p:nvPr>
            <p:ph type="body" idx="3"/>
          </p:nvPr>
        </p:nvSpPr>
        <p:spPr>
          <a:xfrm>
            <a:off x="778318" y="2412086"/>
            <a:ext cx="3924303" cy="1997863"/>
          </a:xfrm>
        </p:spPr>
        <p:txBody>
          <a:bodyPr anchor="t">
            <a:normAutofit/>
          </a:bodyPr>
          <a:lstStyle/>
          <a:p>
            <a:pPr marL="285750" lvl="0" indent="-285750">
              <a:buChar char="•"/>
            </a:pPr>
            <a:r>
              <a:rPr lang="en-GB" sz="2200" spc="50" dirty="0"/>
              <a:t>Progress and achievement </a:t>
            </a:r>
            <a:r>
              <a:rPr lang="en-GB" sz="2200" spc="50" dirty="0" smtClean="0"/>
              <a:t>tracking</a:t>
            </a:r>
          </a:p>
          <a:p>
            <a:pPr marL="285750" lvl="0" indent="-285750">
              <a:buChar char="•"/>
            </a:pPr>
            <a:r>
              <a:rPr lang="en-GB" sz="2200" spc="50" dirty="0" smtClean="0"/>
              <a:t>Wider achievement </a:t>
            </a:r>
          </a:p>
          <a:p>
            <a:pPr marL="285750" lvl="0" indent="-285750">
              <a:buChar char="•"/>
            </a:pPr>
            <a:r>
              <a:rPr lang="en-GB" sz="2200" spc="50" dirty="0" smtClean="0"/>
              <a:t>HWB conversations</a:t>
            </a:r>
            <a:endParaRPr lang="en-GB" sz="2200" spc="50" dirty="0"/>
          </a:p>
        </p:txBody>
      </p:sp>
      <p:sp>
        <p:nvSpPr>
          <p:cNvPr id="6" name="Text Placeholder 14">
            <a:extLst>
              <a:ext uri="{FF2B5EF4-FFF2-40B4-BE49-F238E27FC236}">
                <a16:creationId xmlns:a16="http://schemas.microsoft.com/office/drawing/2014/main" id="{6DF33C6C-A8D8-9526-4C9B-9112797E7F25}"/>
              </a:ext>
            </a:extLst>
          </p:cNvPr>
          <p:cNvSpPr txBox="1"/>
          <p:nvPr/>
        </p:nvSpPr>
        <p:spPr>
          <a:xfrm>
            <a:off x="778318" y="4384538"/>
            <a:ext cx="3924303" cy="823910"/>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3200" b="1" i="0" u="none" strike="noStrike" kern="1200" cap="none" spc="150" baseline="0">
                <a:solidFill>
                  <a:srgbClr val="002060"/>
                </a:solidFill>
                <a:uFillTx/>
                <a:latin typeface="Tenorite"/>
              </a:rPr>
              <a:t>Targeted Support </a:t>
            </a:r>
          </a:p>
        </p:txBody>
      </p:sp>
      <p:sp>
        <p:nvSpPr>
          <p:cNvPr id="7" name="Content Placeholder 10">
            <a:extLst>
              <a:ext uri="{FF2B5EF4-FFF2-40B4-BE49-F238E27FC236}">
                <a16:creationId xmlns:a16="http://schemas.microsoft.com/office/drawing/2014/main" id="{05BF5035-743F-9531-EB46-69415E71BB44}"/>
              </a:ext>
            </a:extLst>
          </p:cNvPr>
          <p:cNvSpPr txBox="1"/>
          <p:nvPr/>
        </p:nvSpPr>
        <p:spPr>
          <a:xfrm>
            <a:off x="778318" y="5208449"/>
            <a:ext cx="3924303" cy="1447924"/>
          </a:xfrm>
          <a:prstGeom prst="rect">
            <a:avLst/>
          </a:prstGeom>
          <a:noFill/>
          <a:ln cap="flat">
            <a:noFill/>
          </a:ln>
        </p:spPr>
        <p:txBody>
          <a:bodyPr vert="horz" wrap="square" lIns="91440" tIns="45720" rIns="91440" bIns="45720" anchor="t" anchorCtr="0" compatLnSpc="1">
            <a:normAutofit/>
          </a:bodyPr>
          <a:lstStyle/>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50" baseline="0">
                <a:solidFill>
                  <a:srgbClr val="000000"/>
                </a:solidFill>
                <a:uFillTx/>
                <a:latin typeface="Tenorite"/>
              </a:rPr>
              <a:t>Mentoring </a:t>
            </a:r>
          </a:p>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50" baseline="0">
                <a:solidFill>
                  <a:srgbClr val="000000"/>
                </a:solidFill>
                <a:uFillTx/>
                <a:latin typeface="Tenorite"/>
              </a:rPr>
              <a:t>Literacy and numeracy interventions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8689DCF3-A858-A1F2-2CBD-4CC3D69F635C}"/>
              </a:ext>
            </a:extLst>
          </p:cNvPr>
          <p:cNvPicPr>
            <a:picLocks noChangeAspect="1"/>
          </p:cNvPicPr>
          <p:nvPr/>
        </p:nvPicPr>
        <p:blipFill>
          <a:blip r:embed="rId3"/>
          <a:stretch>
            <a:fillRect/>
          </a:stretch>
        </p:blipFill>
        <p:spPr>
          <a:xfrm>
            <a:off x="5290727" y="97859"/>
            <a:ext cx="5245574" cy="3960760"/>
          </a:xfrm>
          <a:prstGeom prst="rect">
            <a:avLst/>
          </a:prstGeom>
          <a:noFill/>
          <a:ln cap="flat">
            <a:noFill/>
          </a:ln>
          <a:effectLst>
            <a:outerShdw dist="139699" dir="2700000" algn="tl">
              <a:srgbClr val="333333">
                <a:alpha val="65000"/>
              </a:srgbClr>
            </a:outerShdw>
          </a:effectLst>
        </p:spPr>
      </p:pic>
      <p:pic>
        <p:nvPicPr>
          <p:cNvPr id="3" name="Picture 9" descr="A picture containing person, posing, group, standing&#10;&#10;Description automatically generated">
            <a:extLst>
              <a:ext uri="{FF2B5EF4-FFF2-40B4-BE49-F238E27FC236}">
                <a16:creationId xmlns:a16="http://schemas.microsoft.com/office/drawing/2014/main" id="{A4603F4E-BDD9-DC31-B177-9212FD79133C}"/>
              </a:ext>
            </a:extLst>
          </p:cNvPr>
          <p:cNvPicPr>
            <a:picLocks noChangeAspect="1"/>
          </p:cNvPicPr>
          <p:nvPr/>
        </p:nvPicPr>
        <p:blipFill>
          <a:blip r:embed="rId4"/>
          <a:stretch>
            <a:fillRect/>
          </a:stretch>
        </p:blipFill>
        <p:spPr>
          <a:xfrm>
            <a:off x="9188604" y="3277977"/>
            <a:ext cx="3144740" cy="3378406"/>
          </a:xfrm>
          <a:prstGeom prst="rect">
            <a:avLst/>
          </a:prstGeom>
          <a:noFill/>
          <a:ln cap="flat">
            <a:noFill/>
          </a:ln>
          <a:effectLst>
            <a:outerShdw dist="139699" dir="2700000" algn="tl">
              <a:srgbClr val="333333">
                <a:alpha val="65000"/>
              </a:srgbClr>
            </a:outerShdw>
          </a:effectLst>
        </p:spPr>
      </p:pic>
      <p:pic>
        <p:nvPicPr>
          <p:cNvPr id="4" name="Picture 10">
            <a:extLst>
              <a:ext uri="{FF2B5EF4-FFF2-40B4-BE49-F238E27FC236}">
                <a16:creationId xmlns:a16="http://schemas.microsoft.com/office/drawing/2014/main" id="{9FDF72F5-641F-D741-EB96-C8F4D54211B5}"/>
              </a:ext>
            </a:extLst>
          </p:cNvPr>
          <p:cNvPicPr>
            <a:picLocks noChangeAspect="1"/>
          </p:cNvPicPr>
          <p:nvPr/>
        </p:nvPicPr>
        <p:blipFill>
          <a:blip r:embed="rId5"/>
          <a:stretch>
            <a:fillRect/>
          </a:stretch>
        </p:blipFill>
        <p:spPr>
          <a:xfrm>
            <a:off x="4702622" y="3728804"/>
            <a:ext cx="4270156" cy="3378406"/>
          </a:xfrm>
          <a:prstGeom prst="rect">
            <a:avLst/>
          </a:prstGeom>
          <a:noFill/>
          <a:ln cap="flat">
            <a:noFill/>
          </a:ln>
          <a:effectLst>
            <a:outerShdw dist="139699" dir="2700000" algn="tl">
              <a:srgbClr val="333333">
                <a:alpha val="65000"/>
              </a:srgbClr>
            </a:outerShdw>
          </a:effectLst>
        </p:spPr>
      </p:pic>
      <p:sp>
        <p:nvSpPr>
          <p:cNvPr id="5" name="Title 3">
            <a:extLst>
              <a:ext uri="{FF2B5EF4-FFF2-40B4-BE49-F238E27FC236}">
                <a16:creationId xmlns:a16="http://schemas.microsoft.com/office/drawing/2014/main" id="{9D70B9B6-632C-45BA-7287-9806FAF95AB5}"/>
              </a:ext>
            </a:extLst>
          </p:cNvPr>
          <p:cNvSpPr txBox="1">
            <a:spLocks noGrp="1"/>
          </p:cNvSpPr>
          <p:nvPr>
            <p:ph type="title"/>
          </p:nvPr>
        </p:nvSpPr>
        <p:spPr>
          <a:xfrm>
            <a:off x="652342" y="288026"/>
            <a:ext cx="8421688" cy="1325559"/>
          </a:xfrm>
        </p:spPr>
        <p:txBody>
          <a:bodyPr/>
          <a:lstStyle/>
          <a:p>
            <a:pPr lvl="0"/>
            <a:r>
              <a:rPr lang="en-GB" sz="4800">
                <a:solidFill>
                  <a:srgbClr val="002060"/>
                </a:solidFill>
              </a:rPr>
              <a:t>moving well</a:t>
            </a:r>
          </a:p>
        </p:txBody>
      </p:sp>
      <p:sp>
        <p:nvSpPr>
          <p:cNvPr id="6" name="Text Placeholder 14">
            <a:extLst>
              <a:ext uri="{FF2B5EF4-FFF2-40B4-BE49-F238E27FC236}">
                <a16:creationId xmlns:a16="http://schemas.microsoft.com/office/drawing/2014/main" id="{40B55C27-D91E-E1E4-9071-1B37C4FA22B4}"/>
              </a:ext>
            </a:extLst>
          </p:cNvPr>
          <p:cNvSpPr txBox="1">
            <a:spLocks noGrp="1"/>
          </p:cNvSpPr>
          <p:nvPr>
            <p:ph type="body" idx="1"/>
          </p:nvPr>
        </p:nvSpPr>
        <p:spPr>
          <a:xfrm>
            <a:off x="778318" y="1433852"/>
            <a:ext cx="3924303" cy="823910"/>
          </a:xfrm>
        </p:spPr>
        <p:txBody>
          <a:bodyPr/>
          <a:lstStyle/>
          <a:p>
            <a:pPr lvl="0"/>
            <a:r>
              <a:rPr lang="en-GB" sz="3200" b="1">
                <a:solidFill>
                  <a:srgbClr val="002060"/>
                </a:solidFill>
              </a:rPr>
              <a:t>Universal Support </a:t>
            </a:r>
          </a:p>
        </p:txBody>
      </p:sp>
      <p:sp>
        <p:nvSpPr>
          <p:cNvPr id="7" name="Content Placeholder 10">
            <a:extLst>
              <a:ext uri="{FF2B5EF4-FFF2-40B4-BE49-F238E27FC236}">
                <a16:creationId xmlns:a16="http://schemas.microsoft.com/office/drawing/2014/main" id="{C3DF7D74-FCC4-B750-1D44-CB1F30EEE17A}"/>
              </a:ext>
            </a:extLst>
          </p:cNvPr>
          <p:cNvSpPr txBox="1">
            <a:spLocks noGrp="1"/>
          </p:cNvSpPr>
          <p:nvPr>
            <p:ph type="body" idx="3"/>
          </p:nvPr>
        </p:nvSpPr>
        <p:spPr>
          <a:xfrm>
            <a:off x="778318" y="2412086"/>
            <a:ext cx="3924303" cy="1997863"/>
          </a:xfrm>
        </p:spPr>
        <p:txBody>
          <a:bodyPr anchor="t">
            <a:normAutofit/>
          </a:bodyPr>
          <a:lstStyle/>
          <a:p>
            <a:pPr marL="285750" lvl="0" indent="-285750">
              <a:lnSpc>
                <a:spcPct val="100000"/>
              </a:lnSpc>
              <a:buChar char="•"/>
            </a:pPr>
            <a:r>
              <a:rPr lang="en-GB" sz="2400" spc="50"/>
              <a:t>Extra curricular activities</a:t>
            </a:r>
          </a:p>
        </p:txBody>
      </p:sp>
      <p:sp>
        <p:nvSpPr>
          <p:cNvPr id="8" name="Text Placeholder 14">
            <a:extLst>
              <a:ext uri="{FF2B5EF4-FFF2-40B4-BE49-F238E27FC236}">
                <a16:creationId xmlns:a16="http://schemas.microsoft.com/office/drawing/2014/main" id="{F6798F09-EE34-7556-AF4F-518ACD6B817D}"/>
              </a:ext>
            </a:extLst>
          </p:cNvPr>
          <p:cNvSpPr txBox="1"/>
          <p:nvPr/>
        </p:nvSpPr>
        <p:spPr>
          <a:xfrm>
            <a:off x="778318" y="3834609"/>
            <a:ext cx="3924303" cy="823910"/>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3200" b="1" i="0" u="none" strike="noStrike" kern="1200" cap="none" spc="150" baseline="0">
                <a:solidFill>
                  <a:srgbClr val="002060"/>
                </a:solidFill>
                <a:uFillTx/>
                <a:latin typeface="Tenorite"/>
              </a:rPr>
              <a:t>Targeted Support </a:t>
            </a:r>
          </a:p>
        </p:txBody>
      </p:sp>
      <p:sp>
        <p:nvSpPr>
          <p:cNvPr id="9" name="Content Placeholder 10">
            <a:extLst>
              <a:ext uri="{FF2B5EF4-FFF2-40B4-BE49-F238E27FC236}">
                <a16:creationId xmlns:a16="http://schemas.microsoft.com/office/drawing/2014/main" id="{0280F441-5481-653D-4A1C-447F16E84DA4}"/>
              </a:ext>
            </a:extLst>
          </p:cNvPr>
          <p:cNvSpPr txBox="1"/>
          <p:nvPr/>
        </p:nvSpPr>
        <p:spPr>
          <a:xfrm>
            <a:off x="778318" y="4658520"/>
            <a:ext cx="3924303" cy="1997863"/>
          </a:xfrm>
          <a:prstGeom prst="rect">
            <a:avLst/>
          </a:prstGeom>
          <a:noFill/>
          <a:ln cap="flat">
            <a:noFill/>
          </a:ln>
        </p:spPr>
        <p:txBody>
          <a:bodyPr vert="horz" wrap="square" lIns="91440" tIns="45720" rIns="91440" bIns="45720" anchor="t" anchorCtr="0" compatLnSpc="1">
            <a:normAutofit/>
          </a:bodyPr>
          <a:lstStyle/>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50" baseline="0">
                <a:solidFill>
                  <a:srgbClr val="000000"/>
                </a:solidFill>
                <a:uFillTx/>
                <a:latin typeface="Tenorite"/>
              </a:rPr>
              <a:t>Gym buddies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 name="Picture 7" descr="A picture containing text, sky, outdoor, building&#10;&#10;Description automatically generated">
            <a:extLst>
              <a:ext uri="{FF2B5EF4-FFF2-40B4-BE49-F238E27FC236}">
                <a16:creationId xmlns:a16="http://schemas.microsoft.com/office/drawing/2014/main" id="{7CEE7482-CFA0-4B1F-227C-D4766EAACF82}"/>
              </a:ext>
            </a:extLst>
          </p:cNvPr>
          <p:cNvPicPr>
            <a:picLocks noChangeAspect="1"/>
          </p:cNvPicPr>
          <p:nvPr/>
        </p:nvPicPr>
        <p:blipFill>
          <a:blip r:embed="rId2">
            <a:alphaModFix amt="35000"/>
          </a:blip>
          <a:stretch>
            <a:fillRect/>
          </a:stretch>
        </p:blipFill>
        <p:spPr>
          <a:xfrm>
            <a:off x="89099" y="71122"/>
            <a:ext cx="12013798" cy="6452820"/>
          </a:xfrm>
          <a:prstGeom prst="rect">
            <a:avLst/>
          </a:prstGeom>
          <a:noFill/>
          <a:ln cap="flat">
            <a:noFill/>
          </a:ln>
        </p:spPr>
      </p:pic>
      <p:grpSp>
        <p:nvGrpSpPr>
          <p:cNvPr id="3" name="Diagram 1">
            <a:extLst>
              <a:ext uri="{FF2B5EF4-FFF2-40B4-BE49-F238E27FC236}">
                <a16:creationId xmlns:a16="http://schemas.microsoft.com/office/drawing/2014/main" id="{85EA2871-86FE-DF61-0282-84B6C68ED66A}"/>
              </a:ext>
            </a:extLst>
          </p:cNvPr>
          <p:cNvGrpSpPr/>
          <p:nvPr/>
        </p:nvGrpSpPr>
        <p:grpSpPr>
          <a:xfrm>
            <a:off x="447041" y="1105271"/>
            <a:ext cx="8128001" cy="5418670"/>
            <a:chOff x="447041" y="1105271"/>
            <a:chExt cx="8128001" cy="5418670"/>
          </a:xfrm>
        </p:grpSpPr>
        <p:sp>
          <p:nvSpPr>
            <p:cNvPr id="4" name="Rectangle 3">
              <a:extLst>
                <a:ext uri="{FF2B5EF4-FFF2-40B4-BE49-F238E27FC236}">
                  <a16:creationId xmlns:a16="http://schemas.microsoft.com/office/drawing/2014/main" id="{B92E4671-2A31-D4B3-E5E2-1C07A3385753}"/>
                </a:ext>
              </a:extLst>
            </p:cNvPr>
            <p:cNvSpPr/>
            <p:nvPr/>
          </p:nvSpPr>
          <p:spPr>
            <a:xfrm>
              <a:off x="447041" y="1105271"/>
              <a:ext cx="8128001" cy="5418670"/>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7295F585-206C-CE25-EF2A-5CDD73B01D48}"/>
                </a:ext>
              </a:extLst>
            </p:cNvPr>
            <p:cNvSpPr/>
            <p:nvPr/>
          </p:nvSpPr>
          <p:spPr>
            <a:xfrm>
              <a:off x="3495037" y="1105271"/>
              <a:ext cx="2031997" cy="1354665"/>
            </a:xfrm>
            <a:custGeom>
              <a:avLst/>
              <a:gdLst>
                <a:gd name="f0" fmla="val 10800000"/>
                <a:gd name="f1" fmla="val 5400000"/>
                <a:gd name="f2" fmla="val 180"/>
                <a:gd name="f3" fmla="val w"/>
                <a:gd name="f4" fmla="val h"/>
                <a:gd name="f5" fmla="val 0"/>
                <a:gd name="f6" fmla="val 2032000"/>
                <a:gd name="f7" fmla="val 1354666"/>
                <a:gd name="f8" fmla="val 1016000"/>
                <a:gd name="f9" fmla="val 1016001"/>
                <a:gd name="f10" fmla="+- 0 0 -90"/>
                <a:gd name="f11" fmla="*/ f3 1 2032000"/>
                <a:gd name="f12" fmla="*/ f4 1 1354666"/>
                <a:gd name="f13" fmla="+- f7 0 f5"/>
                <a:gd name="f14" fmla="+- f6 0 f5"/>
                <a:gd name="f15" fmla="*/ f10 f0 1"/>
                <a:gd name="f16" fmla="*/ f14 1 2032000"/>
                <a:gd name="f17" fmla="*/ f13 1 1354666"/>
                <a:gd name="f18" fmla="*/ 0 f14 1"/>
                <a:gd name="f19" fmla="*/ 1354666 f13 1"/>
                <a:gd name="f20" fmla="*/ 1016000 f14 1"/>
                <a:gd name="f21" fmla="*/ 0 f13 1"/>
                <a:gd name="f22" fmla="*/ 1016001 f14 1"/>
                <a:gd name="f23" fmla="*/ 2032000 f14 1"/>
                <a:gd name="f24" fmla="*/ f15 1 f2"/>
                <a:gd name="f25" fmla="*/ f18 1 2032000"/>
                <a:gd name="f26" fmla="*/ f19 1 1354666"/>
                <a:gd name="f27" fmla="*/ f20 1 2032000"/>
                <a:gd name="f28" fmla="*/ f21 1 1354666"/>
                <a:gd name="f29" fmla="*/ f22 1 2032000"/>
                <a:gd name="f30" fmla="*/ f23 1 2032000"/>
                <a:gd name="f31" fmla="*/ f5 1 f16"/>
                <a:gd name="f32" fmla="*/ f6 1 f16"/>
                <a:gd name="f33" fmla="*/ f5 1 f17"/>
                <a:gd name="f34" fmla="*/ f7 1 f17"/>
                <a:gd name="f35" fmla="+- f24 0 f1"/>
                <a:gd name="f36" fmla="*/ f25 1 f16"/>
                <a:gd name="f37" fmla="*/ f26 1 f17"/>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1 1"/>
              </a:gdLst>
              <a:ahLst/>
              <a:cxnLst>
                <a:cxn ang="3cd4">
                  <a:pos x="hc" y="t"/>
                </a:cxn>
                <a:cxn ang="0">
                  <a:pos x="r" y="vc"/>
                </a:cxn>
                <a:cxn ang="cd4">
                  <a:pos x="hc" y="b"/>
                </a:cxn>
                <a:cxn ang="cd2">
                  <a:pos x="l" y="vc"/>
                </a:cxn>
                <a:cxn ang="f35">
                  <a:pos x="f46" y="f47"/>
                </a:cxn>
                <a:cxn ang="f35">
                  <a:pos x="f48" y="f49"/>
                </a:cxn>
                <a:cxn ang="f35">
                  <a:pos x="f50" y="f49"/>
                </a:cxn>
                <a:cxn ang="f35">
                  <a:pos x="f51" y="f47"/>
                </a:cxn>
                <a:cxn ang="f35">
                  <a:pos x="f46" y="f47"/>
                </a:cxn>
              </a:cxnLst>
              <a:rect l="f42" t="f45" r="f43" b="f44"/>
              <a:pathLst>
                <a:path w="2032000" h="1354666">
                  <a:moveTo>
                    <a:pt x="f5" y="f7"/>
                  </a:moveTo>
                  <a:lnTo>
                    <a:pt x="f8" y="f5"/>
                  </a:lnTo>
                  <a:lnTo>
                    <a:pt x="f9" y="f5"/>
                  </a:lnTo>
                  <a:lnTo>
                    <a:pt x="f6" y="f7"/>
                  </a:lnTo>
                  <a:lnTo>
                    <a:pt x="f5" y="f7"/>
                  </a:lnTo>
                  <a:close/>
                </a:path>
              </a:pathLst>
            </a:custGeom>
            <a:noFill/>
            <a:ln w="12701" cap="flat">
              <a:solidFill>
                <a:srgbClr val="FFFFFF"/>
              </a:solidFill>
              <a:prstDash val="solid"/>
              <a:miter/>
            </a:ln>
          </p:spPr>
          <p:txBody>
            <a:bodyPr vert="horz" wrap="square" lIns="39374" tIns="39374" rIns="39374" bIns="39374" anchor="ctr" anchorCtr="1" compatLnSpc="1">
              <a:noAutofit/>
            </a:bodyPr>
            <a:lstStyle/>
            <a:p>
              <a:pPr marL="0" marR="0" lvl="0" indent="0" algn="ctr" defTabSz="1377945"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en-US" sz="3100" b="0" i="0" u="none" strike="noStrike" kern="1200" cap="none" spc="0" baseline="0">
                  <a:solidFill>
                    <a:srgbClr val="FFFFFF"/>
                  </a:solidFill>
                  <a:uFillTx/>
                  <a:latin typeface="Tenorite"/>
                </a:rPr>
                <a:t>Attainment</a:t>
              </a:r>
            </a:p>
          </p:txBody>
        </p:sp>
        <p:sp>
          <p:nvSpPr>
            <p:cNvPr id="6" name="Freeform: Shape 5">
              <a:extLst>
                <a:ext uri="{FF2B5EF4-FFF2-40B4-BE49-F238E27FC236}">
                  <a16:creationId xmlns:a16="http://schemas.microsoft.com/office/drawing/2014/main" id="{38B7AB35-9445-074A-4497-03CB7CBB4EE7}"/>
                </a:ext>
              </a:extLst>
            </p:cNvPr>
            <p:cNvSpPr/>
            <p:nvPr/>
          </p:nvSpPr>
          <p:spPr>
            <a:xfrm>
              <a:off x="2479038" y="2459937"/>
              <a:ext cx="4063995" cy="1354665"/>
            </a:xfrm>
            <a:custGeom>
              <a:avLst/>
              <a:gdLst>
                <a:gd name="f0" fmla="val 10800000"/>
                <a:gd name="f1" fmla="val 5400000"/>
                <a:gd name="f2" fmla="val 180"/>
                <a:gd name="f3" fmla="val w"/>
                <a:gd name="f4" fmla="val h"/>
                <a:gd name="f5" fmla="val 0"/>
                <a:gd name="f6" fmla="val 4064000"/>
                <a:gd name="f7" fmla="val 1354666"/>
                <a:gd name="f8" fmla="val 1016000"/>
                <a:gd name="f9" fmla="val 3048001"/>
                <a:gd name="f10" fmla="+- 0 0 -90"/>
                <a:gd name="f11" fmla="*/ f3 1 4064000"/>
                <a:gd name="f12" fmla="*/ f4 1 1354666"/>
                <a:gd name="f13" fmla="+- f7 0 f5"/>
                <a:gd name="f14" fmla="+- f6 0 f5"/>
                <a:gd name="f15" fmla="*/ f10 f0 1"/>
                <a:gd name="f16" fmla="*/ f14 1 4064000"/>
                <a:gd name="f17" fmla="*/ f13 1 1354666"/>
                <a:gd name="f18" fmla="*/ 0 f14 1"/>
                <a:gd name="f19" fmla="*/ 1354666 f13 1"/>
                <a:gd name="f20" fmla="*/ 1016000 f14 1"/>
                <a:gd name="f21" fmla="*/ 0 f13 1"/>
                <a:gd name="f22" fmla="*/ 3048001 f14 1"/>
                <a:gd name="f23" fmla="*/ 4064000 f14 1"/>
                <a:gd name="f24" fmla="*/ f15 1 f2"/>
                <a:gd name="f25" fmla="*/ f18 1 4064000"/>
                <a:gd name="f26" fmla="*/ f19 1 1354666"/>
                <a:gd name="f27" fmla="*/ f20 1 4064000"/>
                <a:gd name="f28" fmla="*/ f21 1 1354666"/>
                <a:gd name="f29" fmla="*/ f22 1 4064000"/>
                <a:gd name="f30" fmla="*/ f23 1 4064000"/>
                <a:gd name="f31" fmla="*/ f5 1 f16"/>
                <a:gd name="f32" fmla="*/ f6 1 f16"/>
                <a:gd name="f33" fmla="*/ f5 1 f17"/>
                <a:gd name="f34" fmla="*/ f7 1 f17"/>
                <a:gd name="f35" fmla="+- f24 0 f1"/>
                <a:gd name="f36" fmla="*/ f25 1 f16"/>
                <a:gd name="f37" fmla="*/ f26 1 f17"/>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1 1"/>
              </a:gdLst>
              <a:ahLst/>
              <a:cxnLst>
                <a:cxn ang="3cd4">
                  <a:pos x="hc" y="t"/>
                </a:cxn>
                <a:cxn ang="0">
                  <a:pos x="r" y="vc"/>
                </a:cxn>
                <a:cxn ang="cd4">
                  <a:pos x="hc" y="b"/>
                </a:cxn>
                <a:cxn ang="cd2">
                  <a:pos x="l" y="vc"/>
                </a:cxn>
                <a:cxn ang="f35">
                  <a:pos x="f46" y="f47"/>
                </a:cxn>
                <a:cxn ang="f35">
                  <a:pos x="f48" y="f49"/>
                </a:cxn>
                <a:cxn ang="f35">
                  <a:pos x="f50" y="f49"/>
                </a:cxn>
                <a:cxn ang="f35">
                  <a:pos x="f51" y="f47"/>
                </a:cxn>
                <a:cxn ang="f35">
                  <a:pos x="f46" y="f47"/>
                </a:cxn>
              </a:cxnLst>
              <a:rect l="f42" t="f45" r="f43" b="f44"/>
              <a:pathLst>
                <a:path w="4064000" h="1354666">
                  <a:moveTo>
                    <a:pt x="f5" y="f7"/>
                  </a:moveTo>
                  <a:lnTo>
                    <a:pt x="f8" y="f5"/>
                  </a:lnTo>
                  <a:lnTo>
                    <a:pt x="f9" y="f5"/>
                  </a:lnTo>
                  <a:lnTo>
                    <a:pt x="f6" y="f7"/>
                  </a:lnTo>
                  <a:lnTo>
                    <a:pt x="f5" y="f7"/>
                  </a:lnTo>
                  <a:close/>
                </a:path>
              </a:pathLst>
            </a:custGeom>
            <a:noFill/>
            <a:ln w="12701" cap="flat">
              <a:solidFill>
                <a:srgbClr val="FFFFFF"/>
              </a:solidFill>
              <a:prstDash val="solid"/>
              <a:miter/>
            </a:ln>
          </p:spPr>
          <p:txBody>
            <a:bodyPr vert="horz" wrap="square" lIns="750566" tIns="39374" rIns="750566" bIns="39374" anchor="ctr" anchorCtr="1" compatLnSpc="1">
              <a:noAutofit/>
            </a:bodyPr>
            <a:lstStyle/>
            <a:p>
              <a:pPr marL="0" marR="0" lvl="0" indent="0" algn="ctr" defTabSz="1377945"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en-US" sz="3100" b="0" i="0" u="none" strike="noStrike" kern="1200" cap="none" spc="0" baseline="0">
                  <a:solidFill>
                    <a:srgbClr val="FFFFFF"/>
                  </a:solidFill>
                  <a:uFillTx/>
                  <a:latin typeface="Tenorite"/>
                </a:rPr>
                <a:t>Achievement</a:t>
              </a:r>
            </a:p>
          </p:txBody>
        </p:sp>
        <p:sp>
          <p:nvSpPr>
            <p:cNvPr id="7" name="Freeform: Shape 6">
              <a:extLst>
                <a:ext uri="{FF2B5EF4-FFF2-40B4-BE49-F238E27FC236}">
                  <a16:creationId xmlns:a16="http://schemas.microsoft.com/office/drawing/2014/main" id="{23E24B41-28A0-D65F-6494-B06E3E962CE0}"/>
                </a:ext>
              </a:extLst>
            </p:cNvPr>
            <p:cNvSpPr/>
            <p:nvPr/>
          </p:nvSpPr>
          <p:spPr>
            <a:xfrm>
              <a:off x="1463040" y="3814602"/>
              <a:ext cx="6096003" cy="1354665"/>
            </a:xfrm>
            <a:custGeom>
              <a:avLst/>
              <a:gdLst>
                <a:gd name="f0" fmla="val 10800000"/>
                <a:gd name="f1" fmla="val 5400000"/>
                <a:gd name="f2" fmla="val 180"/>
                <a:gd name="f3" fmla="val w"/>
                <a:gd name="f4" fmla="val h"/>
                <a:gd name="f5" fmla="val 0"/>
                <a:gd name="f6" fmla="val 6096000"/>
                <a:gd name="f7" fmla="val 1354666"/>
                <a:gd name="f8" fmla="val 1016000"/>
                <a:gd name="f9" fmla="val 5080001"/>
                <a:gd name="f10" fmla="+- 0 0 -90"/>
                <a:gd name="f11" fmla="*/ f3 1 6096000"/>
                <a:gd name="f12" fmla="*/ f4 1 1354666"/>
                <a:gd name="f13" fmla="+- f7 0 f5"/>
                <a:gd name="f14" fmla="+- f6 0 f5"/>
                <a:gd name="f15" fmla="*/ f10 f0 1"/>
                <a:gd name="f16" fmla="*/ f14 1 6096000"/>
                <a:gd name="f17" fmla="*/ f13 1 1354666"/>
                <a:gd name="f18" fmla="*/ 0 f14 1"/>
                <a:gd name="f19" fmla="*/ 1354666 f13 1"/>
                <a:gd name="f20" fmla="*/ 1016000 f14 1"/>
                <a:gd name="f21" fmla="*/ 0 f13 1"/>
                <a:gd name="f22" fmla="*/ 5080001 f14 1"/>
                <a:gd name="f23" fmla="*/ 6096000 f14 1"/>
                <a:gd name="f24" fmla="*/ f15 1 f2"/>
                <a:gd name="f25" fmla="*/ f18 1 6096000"/>
                <a:gd name="f26" fmla="*/ f19 1 1354666"/>
                <a:gd name="f27" fmla="*/ f20 1 6096000"/>
                <a:gd name="f28" fmla="*/ f21 1 1354666"/>
                <a:gd name="f29" fmla="*/ f22 1 6096000"/>
                <a:gd name="f30" fmla="*/ f23 1 6096000"/>
                <a:gd name="f31" fmla="*/ f5 1 f16"/>
                <a:gd name="f32" fmla="*/ f6 1 f16"/>
                <a:gd name="f33" fmla="*/ f5 1 f17"/>
                <a:gd name="f34" fmla="*/ f7 1 f17"/>
                <a:gd name="f35" fmla="+- f24 0 f1"/>
                <a:gd name="f36" fmla="*/ f25 1 f16"/>
                <a:gd name="f37" fmla="*/ f26 1 f17"/>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1 1"/>
              </a:gdLst>
              <a:ahLst/>
              <a:cxnLst>
                <a:cxn ang="3cd4">
                  <a:pos x="hc" y="t"/>
                </a:cxn>
                <a:cxn ang="0">
                  <a:pos x="r" y="vc"/>
                </a:cxn>
                <a:cxn ang="cd4">
                  <a:pos x="hc" y="b"/>
                </a:cxn>
                <a:cxn ang="cd2">
                  <a:pos x="l" y="vc"/>
                </a:cxn>
                <a:cxn ang="f35">
                  <a:pos x="f46" y="f47"/>
                </a:cxn>
                <a:cxn ang="f35">
                  <a:pos x="f48" y="f49"/>
                </a:cxn>
                <a:cxn ang="f35">
                  <a:pos x="f50" y="f49"/>
                </a:cxn>
                <a:cxn ang="f35">
                  <a:pos x="f51" y="f47"/>
                </a:cxn>
                <a:cxn ang="f35">
                  <a:pos x="f46" y="f47"/>
                </a:cxn>
              </a:cxnLst>
              <a:rect l="f42" t="f45" r="f43" b="f44"/>
              <a:pathLst>
                <a:path w="6096000" h="1354666">
                  <a:moveTo>
                    <a:pt x="f5" y="f7"/>
                  </a:moveTo>
                  <a:lnTo>
                    <a:pt x="f8" y="f5"/>
                  </a:lnTo>
                  <a:lnTo>
                    <a:pt x="f9" y="f5"/>
                  </a:lnTo>
                  <a:lnTo>
                    <a:pt x="f6" y="f7"/>
                  </a:lnTo>
                  <a:lnTo>
                    <a:pt x="f5" y="f7"/>
                  </a:lnTo>
                  <a:close/>
                </a:path>
              </a:pathLst>
            </a:custGeom>
            <a:noFill/>
            <a:ln w="12701" cap="flat">
              <a:solidFill>
                <a:srgbClr val="FFFFFF"/>
              </a:solidFill>
              <a:prstDash val="solid"/>
              <a:miter/>
            </a:ln>
          </p:spPr>
          <p:txBody>
            <a:bodyPr vert="horz" wrap="square" lIns="1106167" tIns="39374" rIns="1106167" bIns="39374" anchor="ctr" anchorCtr="1" compatLnSpc="1">
              <a:noAutofit/>
            </a:bodyPr>
            <a:lstStyle/>
            <a:p>
              <a:pPr marL="0" marR="0" lvl="0" indent="0" algn="ctr" defTabSz="1377945"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en-US" sz="3100" b="0" i="0" u="none" strike="noStrike" kern="1200" cap="none" spc="0" baseline="0">
                  <a:solidFill>
                    <a:srgbClr val="FFFFFF"/>
                  </a:solidFill>
                  <a:uFillTx/>
                  <a:latin typeface="Tenorite"/>
                </a:rPr>
                <a:t>Participation</a:t>
              </a:r>
            </a:p>
          </p:txBody>
        </p:sp>
        <p:sp>
          <p:nvSpPr>
            <p:cNvPr id="8" name="Freeform: Shape 7">
              <a:extLst>
                <a:ext uri="{FF2B5EF4-FFF2-40B4-BE49-F238E27FC236}">
                  <a16:creationId xmlns:a16="http://schemas.microsoft.com/office/drawing/2014/main" id="{6BBCAC03-FEC5-63AB-798A-95D54FD4FBF4}"/>
                </a:ext>
              </a:extLst>
            </p:cNvPr>
            <p:cNvSpPr/>
            <p:nvPr/>
          </p:nvSpPr>
          <p:spPr>
            <a:xfrm>
              <a:off x="447041" y="5169267"/>
              <a:ext cx="8128001" cy="1354665"/>
            </a:xfrm>
            <a:custGeom>
              <a:avLst/>
              <a:gdLst>
                <a:gd name="f0" fmla="val 10800000"/>
                <a:gd name="f1" fmla="val 5400000"/>
                <a:gd name="f2" fmla="val 180"/>
                <a:gd name="f3" fmla="val w"/>
                <a:gd name="f4" fmla="val h"/>
                <a:gd name="f5" fmla="val 0"/>
                <a:gd name="f6" fmla="val 8128000"/>
                <a:gd name="f7" fmla="val 1354666"/>
                <a:gd name="f8" fmla="val 1016000"/>
                <a:gd name="f9" fmla="val 7112001"/>
                <a:gd name="f10" fmla="+- 0 0 -90"/>
                <a:gd name="f11" fmla="*/ f3 1 8128000"/>
                <a:gd name="f12" fmla="*/ f4 1 1354666"/>
                <a:gd name="f13" fmla="+- f7 0 f5"/>
                <a:gd name="f14" fmla="+- f6 0 f5"/>
                <a:gd name="f15" fmla="*/ f10 f0 1"/>
                <a:gd name="f16" fmla="*/ f14 1 8128000"/>
                <a:gd name="f17" fmla="*/ f13 1 1354666"/>
                <a:gd name="f18" fmla="*/ 0 f14 1"/>
                <a:gd name="f19" fmla="*/ 1354666 f13 1"/>
                <a:gd name="f20" fmla="*/ 1016000 f14 1"/>
                <a:gd name="f21" fmla="*/ 0 f13 1"/>
                <a:gd name="f22" fmla="*/ 7112001 f14 1"/>
                <a:gd name="f23" fmla="*/ 8128000 f14 1"/>
                <a:gd name="f24" fmla="*/ f15 1 f2"/>
                <a:gd name="f25" fmla="*/ f18 1 8128000"/>
                <a:gd name="f26" fmla="*/ f19 1 1354666"/>
                <a:gd name="f27" fmla="*/ f20 1 8128000"/>
                <a:gd name="f28" fmla="*/ f21 1 1354666"/>
                <a:gd name="f29" fmla="*/ f22 1 8128000"/>
                <a:gd name="f30" fmla="*/ f23 1 8128000"/>
                <a:gd name="f31" fmla="*/ f5 1 f16"/>
                <a:gd name="f32" fmla="*/ f6 1 f16"/>
                <a:gd name="f33" fmla="*/ f5 1 f17"/>
                <a:gd name="f34" fmla="*/ f7 1 f17"/>
                <a:gd name="f35" fmla="+- f24 0 f1"/>
                <a:gd name="f36" fmla="*/ f25 1 f16"/>
                <a:gd name="f37" fmla="*/ f26 1 f17"/>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1 1"/>
              </a:gdLst>
              <a:ahLst/>
              <a:cxnLst>
                <a:cxn ang="3cd4">
                  <a:pos x="hc" y="t"/>
                </a:cxn>
                <a:cxn ang="0">
                  <a:pos x="r" y="vc"/>
                </a:cxn>
                <a:cxn ang="cd4">
                  <a:pos x="hc" y="b"/>
                </a:cxn>
                <a:cxn ang="cd2">
                  <a:pos x="l" y="vc"/>
                </a:cxn>
                <a:cxn ang="f35">
                  <a:pos x="f46" y="f47"/>
                </a:cxn>
                <a:cxn ang="f35">
                  <a:pos x="f48" y="f49"/>
                </a:cxn>
                <a:cxn ang="f35">
                  <a:pos x="f50" y="f49"/>
                </a:cxn>
                <a:cxn ang="f35">
                  <a:pos x="f51" y="f47"/>
                </a:cxn>
                <a:cxn ang="f35">
                  <a:pos x="f46" y="f47"/>
                </a:cxn>
              </a:cxnLst>
              <a:rect l="f42" t="f45" r="f43" b="f44"/>
              <a:pathLst>
                <a:path w="8128000" h="1354666">
                  <a:moveTo>
                    <a:pt x="f5" y="f7"/>
                  </a:moveTo>
                  <a:lnTo>
                    <a:pt x="f8" y="f5"/>
                  </a:lnTo>
                  <a:lnTo>
                    <a:pt x="f9" y="f5"/>
                  </a:lnTo>
                  <a:lnTo>
                    <a:pt x="f6" y="f7"/>
                  </a:lnTo>
                  <a:lnTo>
                    <a:pt x="f5" y="f7"/>
                  </a:lnTo>
                  <a:close/>
                </a:path>
              </a:pathLst>
            </a:custGeom>
            <a:noFill/>
            <a:ln w="12701" cap="flat">
              <a:solidFill>
                <a:srgbClr val="FFFFFF"/>
              </a:solidFill>
              <a:prstDash val="solid"/>
              <a:miter/>
            </a:ln>
          </p:spPr>
          <p:txBody>
            <a:bodyPr vert="horz" wrap="square" lIns="1461768" tIns="39374" rIns="1461768" bIns="39374" anchor="ctr" anchorCtr="1" compatLnSpc="1">
              <a:noAutofit/>
            </a:bodyPr>
            <a:lstStyle/>
            <a:p>
              <a:pPr marL="0" marR="0" lvl="0" indent="0" algn="ctr" defTabSz="1377945"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en-US" sz="3100" b="0" i="0" u="none" strike="noStrike" kern="1200" cap="none" spc="0" baseline="0">
                  <a:solidFill>
                    <a:srgbClr val="FFFFFF"/>
                  </a:solidFill>
                  <a:uFillTx/>
                  <a:latin typeface="Tenorite"/>
                </a:rPr>
                <a:t>Health and Wellbeing</a:t>
              </a:r>
            </a:p>
          </p:txBody>
        </p:sp>
      </p:grpSp>
      <p:pic>
        <p:nvPicPr>
          <p:cNvPr id="9" name="Picture 4">
            <a:extLst>
              <a:ext uri="{FF2B5EF4-FFF2-40B4-BE49-F238E27FC236}">
                <a16:creationId xmlns:a16="http://schemas.microsoft.com/office/drawing/2014/main" id="{93AD40E6-B824-F405-04C6-B28E5D0FF74B}"/>
              </a:ext>
            </a:extLst>
          </p:cNvPr>
          <p:cNvPicPr>
            <a:picLocks noChangeAspect="1"/>
          </p:cNvPicPr>
          <p:nvPr/>
        </p:nvPicPr>
        <p:blipFill>
          <a:blip r:embed="rId3"/>
          <a:srcRect l="30528" t="12752" r="39472" b="74660"/>
          <a:stretch>
            <a:fillRect/>
          </a:stretch>
        </p:blipFill>
        <p:spPr>
          <a:xfrm>
            <a:off x="89099" y="71122"/>
            <a:ext cx="3657600" cy="862882"/>
          </a:xfrm>
          <a:prstGeom prst="rect">
            <a:avLst/>
          </a:prstGeom>
          <a:noFill/>
          <a:ln cap="flat">
            <a:noFill/>
          </a:ln>
        </p:spPr>
      </p:pic>
      <p:pic>
        <p:nvPicPr>
          <p:cNvPr id="10" name="Picture 5" descr="A picture containing text, clipart&#10;&#10;Description automatically generated">
            <a:extLst>
              <a:ext uri="{FF2B5EF4-FFF2-40B4-BE49-F238E27FC236}">
                <a16:creationId xmlns:a16="http://schemas.microsoft.com/office/drawing/2014/main" id="{4063B21A-58FF-6825-BB21-3465D3E1ED8E}"/>
              </a:ext>
            </a:extLst>
          </p:cNvPr>
          <p:cNvPicPr>
            <a:picLocks noChangeAspect="1"/>
          </p:cNvPicPr>
          <p:nvPr/>
        </p:nvPicPr>
        <p:blipFill>
          <a:blip r:embed="rId4"/>
          <a:stretch>
            <a:fillRect/>
          </a:stretch>
        </p:blipFill>
        <p:spPr>
          <a:xfrm>
            <a:off x="10473693" y="71122"/>
            <a:ext cx="1503675" cy="1503675"/>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961CF27-BB96-9B5B-80C3-8F84A7911394}"/>
              </a:ext>
            </a:extLst>
          </p:cNvPr>
          <p:cNvPicPr>
            <a:picLocks noChangeAspect="1"/>
          </p:cNvPicPr>
          <p:nvPr/>
        </p:nvPicPr>
        <p:blipFill>
          <a:blip r:embed="rId3"/>
          <a:stretch>
            <a:fillRect/>
          </a:stretch>
        </p:blipFill>
        <p:spPr>
          <a:xfrm>
            <a:off x="1794472" y="710887"/>
            <a:ext cx="8288450" cy="4935748"/>
          </a:xfrm>
          <a:prstGeom prst="rect">
            <a:avLst/>
          </a:prstGeom>
          <a:noFill/>
          <a:ln cap="flat">
            <a:noFill/>
          </a:ln>
        </p:spPr>
      </p:pic>
      <p:sp>
        <p:nvSpPr>
          <p:cNvPr id="3" name="Subtitle 2">
            <a:extLst>
              <a:ext uri="{FF2B5EF4-FFF2-40B4-BE49-F238E27FC236}">
                <a16:creationId xmlns:a16="http://schemas.microsoft.com/office/drawing/2014/main" id="{777AB98E-F71E-FB55-BAFB-047FD856AF76}"/>
              </a:ext>
            </a:extLst>
          </p:cNvPr>
          <p:cNvSpPr txBox="1">
            <a:spLocks noGrp="1"/>
          </p:cNvSpPr>
          <p:nvPr>
            <p:ph type="subTitle" idx="1"/>
          </p:nvPr>
        </p:nvSpPr>
        <p:spPr>
          <a:xfrm>
            <a:off x="2977204" y="5758678"/>
            <a:ext cx="6400800" cy="1752603"/>
          </a:xfrm>
        </p:spPr>
        <p:txBody>
          <a:bodyPr anchorCtr="1">
            <a:normAutofit/>
          </a:bodyPr>
          <a:lstStyle/>
          <a:p>
            <a:pPr lvl="0" algn="ctr"/>
            <a:r>
              <a:rPr lang="en-GB" sz="4000" dirty="0">
                <a:solidFill>
                  <a:srgbClr val="002060"/>
                </a:solidFill>
              </a:rPr>
              <a:t>P7-S1 </a:t>
            </a:r>
            <a:r>
              <a:rPr lang="en-GB" sz="4000" dirty="0" smtClean="0">
                <a:solidFill>
                  <a:srgbClr val="002060"/>
                </a:solidFill>
              </a:rPr>
              <a:t>Transition Process</a:t>
            </a:r>
            <a:endParaRPr lang="en-GB" sz="4000" dirty="0">
              <a:solidFill>
                <a:srgbClr val="002060"/>
              </a:solidFill>
            </a:endParaRPr>
          </a:p>
        </p:txBody>
      </p:sp>
      <p:pic>
        <p:nvPicPr>
          <p:cNvPr id="5" name="Picture 5" descr="A picture containing text, clipart&#10;&#10;Description automatically generated">
            <a:extLst>
              <a:ext uri="{FF2B5EF4-FFF2-40B4-BE49-F238E27FC236}">
                <a16:creationId xmlns:a16="http://schemas.microsoft.com/office/drawing/2014/main" id="{A48D20D6-C0EF-7AD0-3D9D-46976DD630FF}"/>
              </a:ext>
            </a:extLst>
          </p:cNvPr>
          <p:cNvPicPr>
            <a:picLocks noChangeAspect="1"/>
          </p:cNvPicPr>
          <p:nvPr/>
        </p:nvPicPr>
        <p:blipFill>
          <a:blip r:embed="rId4"/>
          <a:stretch>
            <a:fillRect/>
          </a:stretch>
        </p:blipFill>
        <p:spPr>
          <a:xfrm>
            <a:off x="10473693" y="71122"/>
            <a:ext cx="1503675" cy="1503675"/>
          </a:xfrm>
          <a:prstGeom prst="rect">
            <a:avLst/>
          </a:prstGeom>
          <a:noFill/>
          <a:ln cap="flat">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58">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CA388AE-2879-5E71-98D4-13C29BBEF35B}"/>
              </a:ext>
            </a:extLst>
          </p:cNvPr>
          <p:cNvPicPr>
            <a:picLocks noChangeAspect="1"/>
          </p:cNvPicPr>
          <p:nvPr/>
        </p:nvPicPr>
        <p:blipFill>
          <a:blip r:embed="rId3"/>
          <a:srcRect l="6142" t="30240" r="52279" b="16842"/>
          <a:stretch>
            <a:fillRect/>
          </a:stretch>
        </p:blipFill>
        <p:spPr>
          <a:xfrm>
            <a:off x="2083432" y="1501985"/>
            <a:ext cx="6698428" cy="5356015"/>
          </a:xfrm>
          <a:prstGeom prst="rect">
            <a:avLst/>
          </a:prstGeom>
          <a:noFill/>
          <a:ln cap="flat">
            <a:noFill/>
          </a:ln>
        </p:spPr>
      </p:pic>
      <p:pic>
        <p:nvPicPr>
          <p:cNvPr id="3" name="Picture 6">
            <a:extLst>
              <a:ext uri="{FF2B5EF4-FFF2-40B4-BE49-F238E27FC236}">
                <a16:creationId xmlns:a16="http://schemas.microsoft.com/office/drawing/2014/main" id="{6EE5E8D8-42A7-31D3-D3D9-C8DE2BA45E9A}"/>
              </a:ext>
            </a:extLst>
          </p:cNvPr>
          <p:cNvPicPr>
            <a:picLocks noChangeAspect="1"/>
          </p:cNvPicPr>
          <p:nvPr/>
        </p:nvPicPr>
        <p:blipFill>
          <a:blip r:embed="rId4"/>
          <a:stretch>
            <a:fillRect/>
          </a:stretch>
        </p:blipFill>
        <p:spPr>
          <a:xfrm rot="1020014">
            <a:off x="8862328" y="897001"/>
            <a:ext cx="2110846" cy="1543964"/>
          </a:xfrm>
          <a:prstGeom prst="rect">
            <a:avLst/>
          </a:prstGeom>
          <a:noFill/>
          <a:ln cap="flat">
            <a:noFill/>
          </a:ln>
        </p:spPr>
      </p:pic>
      <p:sp>
        <p:nvSpPr>
          <p:cNvPr id="4" name="Arrow: Left 3">
            <a:extLst>
              <a:ext uri="{FF2B5EF4-FFF2-40B4-BE49-F238E27FC236}">
                <a16:creationId xmlns:a16="http://schemas.microsoft.com/office/drawing/2014/main" id="{2C85158D-DA7A-8788-B026-8499451576C2}"/>
              </a:ext>
            </a:extLst>
          </p:cNvPr>
          <p:cNvSpPr/>
          <p:nvPr/>
        </p:nvSpPr>
        <p:spPr>
          <a:xfrm>
            <a:off x="7377351" y="4425421"/>
            <a:ext cx="3452024" cy="930594"/>
          </a:xfrm>
          <a:custGeom>
            <a:avLst>
              <a:gd name="f0" fmla="val 291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21600 f12 1"/>
              <a:gd name="f24" fmla="*/ 0 f13 1"/>
              <a:gd name="f25" fmla="*/ f16 1 f4"/>
              <a:gd name="f26" fmla="*/ 21600 f13 1"/>
              <a:gd name="f27" fmla="*/ f17 1 f4"/>
              <a:gd name="f28" fmla="*/ f19 f18 1"/>
              <a:gd name="f29" fmla="*/ f20 f13 1"/>
              <a:gd name="f30" fmla="*/ f18 f13 1"/>
              <a:gd name="f31" fmla="*/ f19 f12 1"/>
              <a:gd name="f32" fmla="+- f25 0 f3"/>
              <a:gd name="f33" fmla="+- f27 0 f3"/>
              <a:gd name="f34" fmla="*/ f28 1 10800"/>
              <a:gd name="f35" fmla="+- f19 0 f34"/>
              <a:gd name="f36" fmla="*/ f35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36" t="f30" r="f23" b="f29"/>
            <a:pathLst>
              <a:path w="21600" h="21600">
                <a:moveTo>
                  <a:pt x="f8" y="f18"/>
                </a:moveTo>
                <a:lnTo>
                  <a:pt x="f19" y="f18"/>
                </a:lnTo>
                <a:lnTo>
                  <a:pt x="f19" y="f7"/>
                </a:lnTo>
                <a:lnTo>
                  <a:pt x="f7" y="f9"/>
                </a:lnTo>
                <a:lnTo>
                  <a:pt x="f19" y="f8"/>
                </a:lnTo>
                <a:lnTo>
                  <a:pt x="f19" y="f20"/>
                </a:lnTo>
                <a:lnTo>
                  <a:pt x="f8" y="f20"/>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FFFFFF"/>
                </a:solidFill>
                <a:uFillTx/>
                <a:latin typeface="Tenorite" pitchFamily="2"/>
              </a:rPr>
              <a:t>Non Cluster Confirmation</a:t>
            </a:r>
          </a:p>
        </p:txBody>
      </p:sp>
      <p:pic>
        <p:nvPicPr>
          <p:cNvPr id="6" name="Picture 5" descr="A picture containing text, clipart&#10;&#10;Description automatically generated">
            <a:extLst>
              <a:ext uri="{FF2B5EF4-FFF2-40B4-BE49-F238E27FC236}">
                <a16:creationId xmlns:a16="http://schemas.microsoft.com/office/drawing/2014/main" id="{B8508E6E-F4B4-8E12-E926-15BD9274B58F}"/>
              </a:ext>
            </a:extLst>
          </p:cNvPr>
          <p:cNvPicPr>
            <a:picLocks noChangeAspect="1"/>
          </p:cNvPicPr>
          <p:nvPr/>
        </p:nvPicPr>
        <p:blipFill>
          <a:blip r:embed="rId5"/>
          <a:stretch>
            <a:fillRect/>
          </a:stretch>
        </p:blipFill>
        <p:spPr>
          <a:xfrm>
            <a:off x="348385" y="6157"/>
            <a:ext cx="1503675" cy="1503675"/>
          </a:xfrm>
          <a:prstGeom prst="rect">
            <a:avLst/>
          </a:prstGeom>
          <a:noFill/>
          <a:ln cap="flat">
            <a:noFill/>
          </a:ln>
        </p:spPr>
      </p:pic>
      <p:sp>
        <p:nvSpPr>
          <p:cNvPr id="7" name="Title 1">
            <a:extLst>
              <a:ext uri="{FF2B5EF4-FFF2-40B4-BE49-F238E27FC236}">
                <a16:creationId xmlns:a16="http://schemas.microsoft.com/office/drawing/2014/main" id="{A182585D-E4CB-5787-C981-8B53328D036D}"/>
              </a:ext>
            </a:extLst>
          </p:cNvPr>
          <p:cNvSpPr txBox="1">
            <a:spLocks noGrp="1"/>
          </p:cNvSpPr>
          <p:nvPr>
            <p:ph type="title"/>
          </p:nvPr>
        </p:nvSpPr>
        <p:spPr>
          <a:xfrm>
            <a:off x="2584304" y="176426"/>
            <a:ext cx="6197556" cy="1325559"/>
          </a:xfrm>
        </p:spPr>
        <p:txBody>
          <a:bodyPr anchorCtr="1">
            <a:normAutofit/>
          </a:bodyPr>
          <a:lstStyle/>
          <a:p>
            <a:pPr lvl="0" algn="ctr"/>
            <a:r>
              <a:rPr lang="en-GB" sz="3600" dirty="0">
                <a:solidFill>
                  <a:srgbClr val="002060"/>
                </a:solidFill>
              </a:rPr>
              <a:t>Transition Timeline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0F158-CDC6-C40A-FA9C-57F32C23D475}"/>
              </a:ext>
            </a:extLst>
          </p:cNvPr>
          <p:cNvSpPr txBox="1">
            <a:spLocks noGrp="1"/>
          </p:cNvSpPr>
          <p:nvPr>
            <p:ph type="title"/>
          </p:nvPr>
        </p:nvSpPr>
        <p:spPr>
          <a:xfrm>
            <a:off x="4076395" y="127851"/>
            <a:ext cx="3657600" cy="1143000"/>
          </a:xfrm>
        </p:spPr>
        <p:txBody>
          <a:bodyPr>
            <a:normAutofit fontScale="90000"/>
          </a:bodyPr>
          <a:lstStyle/>
          <a:p>
            <a:pPr lvl="0"/>
            <a:r>
              <a:rPr lang="en-GB" sz="4000" dirty="0">
                <a:solidFill>
                  <a:srgbClr val="002060"/>
                </a:solidFill>
              </a:rPr>
              <a:t>WHA Website</a:t>
            </a:r>
          </a:p>
        </p:txBody>
      </p:sp>
      <p:pic>
        <p:nvPicPr>
          <p:cNvPr id="3" name="Picture 8">
            <a:extLst>
              <a:ext uri="{FF2B5EF4-FFF2-40B4-BE49-F238E27FC236}">
                <a16:creationId xmlns:a16="http://schemas.microsoft.com/office/drawing/2014/main" id="{E0FC6CB3-26D9-CE88-1D41-DFDFA1116862}"/>
              </a:ext>
            </a:extLst>
          </p:cNvPr>
          <p:cNvPicPr>
            <a:picLocks noChangeAspect="1"/>
          </p:cNvPicPr>
          <p:nvPr/>
        </p:nvPicPr>
        <p:blipFill>
          <a:blip r:embed="rId2"/>
          <a:srcRect l="16199" t="8611" r="19531" b="22187"/>
          <a:stretch>
            <a:fillRect/>
          </a:stretch>
        </p:blipFill>
        <p:spPr>
          <a:xfrm>
            <a:off x="6672065" y="2105387"/>
            <a:ext cx="4322103" cy="2617808"/>
          </a:xfrm>
          <a:prstGeom prst="rect">
            <a:avLst/>
          </a:prstGeom>
          <a:noFill/>
          <a:ln cap="flat">
            <a:noFill/>
          </a:ln>
        </p:spPr>
      </p:pic>
      <p:sp>
        <p:nvSpPr>
          <p:cNvPr id="4" name="Arrow: Up 11">
            <a:extLst>
              <a:ext uri="{FF2B5EF4-FFF2-40B4-BE49-F238E27FC236}">
                <a16:creationId xmlns:a16="http://schemas.microsoft.com/office/drawing/2014/main" id="{021B013E-8DD1-9C6A-9C1E-7DA0B5B03867}"/>
              </a:ext>
            </a:extLst>
          </p:cNvPr>
          <p:cNvSpPr/>
          <p:nvPr/>
        </p:nvSpPr>
        <p:spPr>
          <a:xfrm rot="18560670">
            <a:off x="10417357" y="4025343"/>
            <a:ext cx="534795" cy="1036399"/>
          </a:xfrm>
          <a:custGeom>
            <a:avLst>
              <a:gd name="f0" fmla="val 9900"/>
              <a:gd name="f1" fmla="val 9212"/>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21600 f13 1"/>
              <a:gd name="f24" fmla="*/ 0 f12 1"/>
              <a:gd name="f25" fmla="*/ f16 1 f4"/>
              <a:gd name="f26" fmla="*/ 21600 f12 1"/>
              <a:gd name="f27" fmla="*/ f17 1 f4"/>
              <a:gd name="f28" fmla="*/ f19 f18 1"/>
              <a:gd name="f29" fmla="*/ f18 f12 1"/>
              <a:gd name="f30" fmla="*/ f20 f12 1"/>
              <a:gd name="f31" fmla="*/ f19 f13 1"/>
              <a:gd name="f32" fmla="+- f25 0 f3"/>
              <a:gd name="f33" fmla="+- f27 0 f3"/>
              <a:gd name="f34" fmla="*/ f28 1 10800"/>
              <a:gd name="f35" fmla="+- f19 0 f34"/>
              <a:gd name="f36" fmla="*/ f35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36" r="f30" b="f23"/>
            <a:pathLst>
              <a:path w="21600" h="21600">
                <a:moveTo>
                  <a:pt x="f18" y="f8"/>
                </a:moveTo>
                <a:lnTo>
                  <a:pt x="f18" y="f19"/>
                </a:lnTo>
                <a:lnTo>
                  <a:pt x="f7" y="f19"/>
                </a:lnTo>
                <a:lnTo>
                  <a:pt x="f9" y="f7"/>
                </a:lnTo>
                <a:lnTo>
                  <a:pt x="f8" y="f19"/>
                </a:lnTo>
                <a:lnTo>
                  <a:pt x="f20" y="f19"/>
                </a:lnTo>
                <a:lnTo>
                  <a:pt x="f20" y="f8"/>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Calibri"/>
            </a:endParaRPr>
          </a:p>
        </p:txBody>
      </p:sp>
      <p:sp>
        <p:nvSpPr>
          <p:cNvPr id="5" name="Arrow: Up 13">
            <a:extLst>
              <a:ext uri="{FF2B5EF4-FFF2-40B4-BE49-F238E27FC236}">
                <a16:creationId xmlns:a16="http://schemas.microsoft.com/office/drawing/2014/main" id="{4ED6EF22-437C-AA21-7B2B-A4D0BBD5159E}"/>
              </a:ext>
            </a:extLst>
          </p:cNvPr>
          <p:cNvSpPr/>
          <p:nvPr/>
        </p:nvSpPr>
        <p:spPr>
          <a:xfrm rot="6991552">
            <a:off x="3398110" y="5167823"/>
            <a:ext cx="534795" cy="1554059"/>
          </a:xfrm>
          <a:custGeom>
            <a:avLst>
              <a:gd name="f0" fmla="val 6602"/>
              <a:gd name="f1" fmla="val 9212"/>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21600 f13 1"/>
              <a:gd name="f24" fmla="*/ 0 f12 1"/>
              <a:gd name="f25" fmla="*/ f16 1 f4"/>
              <a:gd name="f26" fmla="*/ 21600 f12 1"/>
              <a:gd name="f27" fmla="*/ f17 1 f4"/>
              <a:gd name="f28" fmla="*/ f19 f18 1"/>
              <a:gd name="f29" fmla="*/ f18 f12 1"/>
              <a:gd name="f30" fmla="*/ f20 f12 1"/>
              <a:gd name="f31" fmla="*/ f19 f13 1"/>
              <a:gd name="f32" fmla="+- f25 0 f3"/>
              <a:gd name="f33" fmla="+- f27 0 f3"/>
              <a:gd name="f34" fmla="*/ f28 1 10800"/>
              <a:gd name="f35" fmla="+- f19 0 f34"/>
              <a:gd name="f36" fmla="*/ f35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36" r="f30" b="f23"/>
            <a:pathLst>
              <a:path w="21600" h="21600">
                <a:moveTo>
                  <a:pt x="f18" y="f8"/>
                </a:moveTo>
                <a:lnTo>
                  <a:pt x="f18" y="f19"/>
                </a:lnTo>
                <a:lnTo>
                  <a:pt x="f7" y="f19"/>
                </a:lnTo>
                <a:lnTo>
                  <a:pt x="f9" y="f7"/>
                </a:lnTo>
                <a:lnTo>
                  <a:pt x="f8" y="f19"/>
                </a:lnTo>
                <a:lnTo>
                  <a:pt x="f20" y="f19"/>
                </a:lnTo>
                <a:lnTo>
                  <a:pt x="f20" y="f8"/>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Calibri"/>
            </a:endParaRPr>
          </a:p>
        </p:txBody>
      </p:sp>
      <p:sp>
        <p:nvSpPr>
          <p:cNvPr id="6" name="Rectangle 21">
            <a:extLst>
              <a:ext uri="{FF2B5EF4-FFF2-40B4-BE49-F238E27FC236}">
                <a16:creationId xmlns:a16="http://schemas.microsoft.com/office/drawing/2014/main" id="{9DE8411F-A3AB-ADAB-015B-BA3AA2F0F848}"/>
              </a:ext>
            </a:extLst>
          </p:cNvPr>
          <p:cNvSpPr/>
          <p:nvPr/>
        </p:nvSpPr>
        <p:spPr>
          <a:xfrm>
            <a:off x="10556400" y="4876769"/>
            <a:ext cx="1338251" cy="377025"/>
          </a:xfrm>
          <a:prstGeom prst="rect">
            <a:avLst/>
          </a:prstGeom>
          <a:noFill/>
          <a:ln cap="flat">
            <a:noFill/>
            <a:prstDash val="solid"/>
          </a:ln>
        </p:spPr>
        <p:txBody>
          <a:bodyPr vert="horz" wrap="non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4472C4"/>
                </a:solidFill>
                <a:effectLst>
                  <a:outerShdw dist="19048" dir="2700000">
                    <a:srgbClr val="000000"/>
                  </a:outerShdw>
                </a:effectLst>
                <a:uFillTx/>
                <a:latin typeface="Calibri"/>
              </a:rPr>
              <a:t>Virtual tour</a:t>
            </a:r>
          </a:p>
        </p:txBody>
      </p:sp>
      <p:sp>
        <p:nvSpPr>
          <p:cNvPr id="7" name="Rectangle 22">
            <a:extLst>
              <a:ext uri="{FF2B5EF4-FFF2-40B4-BE49-F238E27FC236}">
                <a16:creationId xmlns:a16="http://schemas.microsoft.com/office/drawing/2014/main" id="{5E28F976-00C9-1B0B-8C93-EE1891B078E3}"/>
              </a:ext>
            </a:extLst>
          </p:cNvPr>
          <p:cNvSpPr/>
          <p:nvPr/>
        </p:nvSpPr>
        <p:spPr>
          <a:xfrm>
            <a:off x="-70838" y="2347054"/>
            <a:ext cx="1427314" cy="438582"/>
          </a:xfrm>
          <a:prstGeom prst="rect">
            <a:avLst/>
          </a:prstGeom>
          <a:noFill/>
          <a:ln cap="flat">
            <a:noFill/>
            <a:prstDash val="solid"/>
          </a:ln>
        </p:spPr>
        <p:txBody>
          <a:bodyPr vert="horz" wrap="non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4472C4"/>
                </a:solidFill>
                <a:effectLst>
                  <a:outerShdw dist="19048" dir="2700000">
                    <a:srgbClr val="000000"/>
                  </a:outerShdw>
                </a:effectLst>
                <a:uFillTx/>
                <a:latin typeface="Calibri"/>
              </a:rPr>
              <a:t>Handbook</a:t>
            </a:r>
          </a:p>
        </p:txBody>
      </p:sp>
      <p:sp>
        <p:nvSpPr>
          <p:cNvPr id="8" name="Rectangle 23">
            <a:extLst>
              <a:ext uri="{FF2B5EF4-FFF2-40B4-BE49-F238E27FC236}">
                <a16:creationId xmlns:a16="http://schemas.microsoft.com/office/drawing/2014/main" id="{1983116C-FD27-5BA7-0061-E4AD8CDB0364}"/>
              </a:ext>
            </a:extLst>
          </p:cNvPr>
          <p:cNvSpPr/>
          <p:nvPr/>
        </p:nvSpPr>
        <p:spPr>
          <a:xfrm>
            <a:off x="1703463" y="4853799"/>
            <a:ext cx="2294787" cy="684803"/>
          </a:xfrm>
          <a:prstGeom prst="rect">
            <a:avLst/>
          </a:prstGeom>
          <a:noFill/>
          <a:ln cap="flat">
            <a:noFill/>
            <a:prstDash val="solid"/>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4472C4"/>
                </a:solidFill>
                <a:effectLst>
                  <a:outerShdw dist="19048" dir="2700000">
                    <a:srgbClr val="000000"/>
                  </a:outerShdw>
                </a:effectLst>
                <a:uFillTx/>
                <a:latin typeface="Calibri"/>
              </a:rPr>
              <a:t>Latest letters and Passport Booklet</a:t>
            </a:r>
          </a:p>
        </p:txBody>
      </p:sp>
      <p:pic>
        <p:nvPicPr>
          <p:cNvPr id="9" name="Picture 18">
            <a:extLst>
              <a:ext uri="{FF2B5EF4-FFF2-40B4-BE49-F238E27FC236}">
                <a16:creationId xmlns:a16="http://schemas.microsoft.com/office/drawing/2014/main" id="{38B1525E-C087-C4EA-DB93-BA483788561C}"/>
              </a:ext>
            </a:extLst>
          </p:cNvPr>
          <p:cNvPicPr>
            <a:picLocks noChangeAspect="1"/>
          </p:cNvPicPr>
          <p:nvPr/>
        </p:nvPicPr>
        <p:blipFill>
          <a:blip r:embed="rId3"/>
          <a:srcRect l="28655" t="11082" r="29625" b="51958"/>
          <a:stretch>
            <a:fillRect/>
          </a:stretch>
        </p:blipFill>
        <p:spPr>
          <a:xfrm>
            <a:off x="4470300" y="4703024"/>
            <a:ext cx="4240566" cy="2113105"/>
          </a:xfrm>
          <a:prstGeom prst="rect">
            <a:avLst/>
          </a:prstGeom>
          <a:noFill/>
          <a:ln cap="flat">
            <a:noFill/>
          </a:ln>
        </p:spPr>
      </p:pic>
      <p:pic>
        <p:nvPicPr>
          <p:cNvPr id="10" name="Picture 27">
            <a:extLst>
              <a:ext uri="{FF2B5EF4-FFF2-40B4-BE49-F238E27FC236}">
                <a16:creationId xmlns:a16="http://schemas.microsoft.com/office/drawing/2014/main" id="{BBBEFC5F-284E-92ED-BACE-3EB0841B0E70}"/>
              </a:ext>
            </a:extLst>
          </p:cNvPr>
          <p:cNvPicPr>
            <a:picLocks noChangeAspect="1"/>
          </p:cNvPicPr>
          <p:nvPr/>
        </p:nvPicPr>
        <p:blipFill>
          <a:blip r:embed="rId4"/>
          <a:srcRect l="49139" t="14280" r="21498" b="37001"/>
          <a:stretch>
            <a:fillRect/>
          </a:stretch>
        </p:blipFill>
        <p:spPr>
          <a:xfrm>
            <a:off x="7905902" y="41879"/>
            <a:ext cx="2043638" cy="1907374"/>
          </a:xfrm>
          <a:prstGeom prst="rect">
            <a:avLst/>
          </a:prstGeom>
          <a:noFill/>
          <a:ln cap="flat">
            <a:noFill/>
          </a:ln>
        </p:spPr>
      </p:pic>
      <p:pic>
        <p:nvPicPr>
          <p:cNvPr id="11" name="Picture 28">
            <a:extLst>
              <a:ext uri="{FF2B5EF4-FFF2-40B4-BE49-F238E27FC236}">
                <a16:creationId xmlns:a16="http://schemas.microsoft.com/office/drawing/2014/main" id="{1EA261B6-86CF-207C-EACC-E6AAE8DFEFE2}"/>
              </a:ext>
            </a:extLst>
          </p:cNvPr>
          <p:cNvPicPr>
            <a:picLocks noChangeAspect="1"/>
          </p:cNvPicPr>
          <p:nvPr/>
        </p:nvPicPr>
        <p:blipFill>
          <a:blip r:embed="rId5"/>
          <a:srcRect l="19845" t="14044" r="22511" b="23798"/>
          <a:stretch>
            <a:fillRect/>
          </a:stretch>
        </p:blipFill>
        <p:spPr>
          <a:xfrm>
            <a:off x="1356475" y="1642573"/>
            <a:ext cx="4777895" cy="2898062"/>
          </a:xfrm>
          <a:prstGeom prst="rect">
            <a:avLst/>
          </a:prstGeom>
          <a:noFill/>
          <a:ln cap="flat">
            <a:noFill/>
          </a:ln>
        </p:spPr>
      </p:pic>
      <p:sp>
        <p:nvSpPr>
          <p:cNvPr id="12" name="Arrow: Up 26">
            <a:extLst>
              <a:ext uri="{FF2B5EF4-FFF2-40B4-BE49-F238E27FC236}">
                <a16:creationId xmlns:a16="http://schemas.microsoft.com/office/drawing/2014/main" id="{A3B7CFBC-CF3C-B26E-BB95-E1A334CB2E38}"/>
              </a:ext>
            </a:extLst>
          </p:cNvPr>
          <p:cNvSpPr/>
          <p:nvPr/>
        </p:nvSpPr>
        <p:spPr>
          <a:xfrm rot="6991552">
            <a:off x="637496" y="2471849"/>
            <a:ext cx="534795" cy="1206212"/>
          </a:xfrm>
          <a:custGeom>
            <a:avLst>
              <a:gd name="f0" fmla="val 8506"/>
              <a:gd name="f1" fmla="val 8761"/>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21600 f13 1"/>
              <a:gd name="f24" fmla="*/ 0 f12 1"/>
              <a:gd name="f25" fmla="*/ f16 1 f4"/>
              <a:gd name="f26" fmla="*/ 21600 f12 1"/>
              <a:gd name="f27" fmla="*/ f17 1 f4"/>
              <a:gd name="f28" fmla="*/ f19 f18 1"/>
              <a:gd name="f29" fmla="*/ f18 f12 1"/>
              <a:gd name="f30" fmla="*/ f20 f12 1"/>
              <a:gd name="f31" fmla="*/ f19 f13 1"/>
              <a:gd name="f32" fmla="+- f25 0 f3"/>
              <a:gd name="f33" fmla="+- f27 0 f3"/>
              <a:gd name="f34" fmla="*/ f28 1 10800"/>
              <a:gd name="f35" fmla="+- f19 0 f34"/>
              <a:gd name="f36" fmla="*/ f35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36" r="f30" b="f23"/>
            <a:pathLst>
              <a:path w="21600" h="21600">
                <a:moveTo>
                  <a:pt x="f18" y="f8"/>
                </a:moveTo>
                <a:lnTo>
                  <a:pt x="f18" y="f19"/>
                </a:lnTo>
                <a:lnTo>
                  <a:pt x="f7" y="f19"/>
                </a:lnTo>
                <a:lnTo>
                  <a:pt x="f9" y="f7"/>
                </a:lnTo>
                <a:lnTo>
                  <a:pt x="f8" y="f19"/>
                </a:lnTo>
                <a:lnTo>
                  <a:pt x="f20" y="f19"/>
                </a:lnTo>
                <a:lnTo>
                  <a:pt x="f20" y="f8"/>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Calibri"/>
            </a:endParaRPr>
          </a:p>
        </p:txBody>
      </p:sp>
      <p:sp>
        <p:nvSpPr>
          <p:cNvPr id="13" name="Rectangle 4">
            <a:extLst>
              <a:ext uri="{FF2B5EF4-FFF2-40B4-BE49-F238E27FC236}">
                <a16:creationId xmlns:a16="http://schemas.microsoft.com/office/drawing/2014/main" id="{C7AFDE5B-072B-6903-A75B-47A14669171C}"/>
              </a:ext>
            </a:extLst>
          </p:cNvPr>
          <p:cNvSpPr/>
          <p:nvPr/>
        </p:nvSpPr>
        <p:spPr>
          <a:xfrm>
            <a:off x="4239167" y="962387"/>
            <a:ext cx="3129771"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hlinkClick r:id="rId6"/>
              </a:rPr>
              <a:t>https://www.wallacehall.co.uk</a:t>
            </a:r>
            <a:r>
              <a:rPr lang="en-GB" sz="1800" b="0" i="0" u="none" strike="noStrike" kern="1200" cap="none" spc="0" baseline="0">
                <a:solidFill>
                  <a:srgbClr val="000000"/>
                </a:solidFill>
                <a:uFillTx/>
                <a:latin typeface="Calibri"/>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5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53F78-9C4D-A900-DC03-E006810797EA}"/>
              </a:ext>
            </a:extLst>
          </p:cNvPr>
          <p:cNvSpPr txBox="1">
            <a:spLocks noGrp="1"/>
          </p:cNvSpPr>
          <p:nvPr>
            <p:ph type="title"/>
          </p:nvPr>
        </p:nvSpPr>
        <p:spPr>
          <a:xfrm>
            <a:off x="2257982" y="201817"/>
            <a:ext cx="8814761" cy="1325559"/>
          </a:xfrm>
        </p:spPr>
        <p:txBody>
          <a:bodyPr anchorCtr="1">
            <a:normAutofit/>
          </a:bodyPr>
          <a:lstStyle/>
          <a:p>
            <a:pPr lvl="0" algn="ctr"/>
            <a:r>
              <a:rPr lang="en-GB" sz="3600" dirty="0">
                <a:solidFill>
                  <a:srgbClr val="002060"/>
                </a:solidFill>
              </a:rPr>
              <a:t>Transition Passport</a:t>
            </a:r>
          </a:p>
        </p:txBody>
      </p:sp>
      <p:pic>
        <p:nvPicPr>
          <p:cNvPr id="3" name="Picture 2">
            <a:extLst>
              <a:ext uri="{FF2B5EF4-FFF2-40B4-BE49-F238E27FC236}">
                <a16:creationId xmlns:a16="http://schemas.microsoft.com/office/drawing/2014/main" id="{412D4CF6-8B74-F487-660E-FDFFAB652EE0}"/>
              </a:ext>
            </a:extLst>
          </p:cNvPr>
          <p:cNvPicPr>
            <a:picLocks noChangeAspect="1"/>
          </p:cNvPicPr>
          <p:nvPr/>
        </p:nvPicPr>
        <p:blipFill>
          <a:blip r:embed="rId2"/>
          <a:srcRect l="19372" t="16947" r="51806" b="9453"/>
          <a:stretch>
            <a:fillRect/>
          </a:stretch>
        </p:blipFill>
        <p:spPr>
          <a:xfrm>
            <a:off x="1941335" y="1276968"/>
            <a:ext cx="2695020" cy="3871094"/>
          </a:xfrm>
          <a:prstGeom prst="rect">
            <a:avLst/>
          </a:prstGeom>
          <a:noFill/>
          <a:ln cap="flat">
            <a:noFill/>
          </a:ln>
        </p:spPr>
      </p:pic>
      <p:pic>
        <p:nvPicPr>
          <p:cNvPr id="4" name="Picture 3">
            <a:extLst>
              <a:ext uri="{FF2B5EF4-FFF2-40B4-BE49-F238E27FC236}">
                <a16:creationId xmlns:a16="http://schemas.microsoft.com/office/drawing/2014/main" id="{54ED7068-29D4-0091-71A0-BD908227C12F}"/>
              </a:ext>
            </a:extLst>
          </p:cNvPr>
          <p:cNvPicPr>
            <a:picLocks noChangeAspect="1"/>
          </p:cNvPicPr>
          <p:nvPr/>
        </p:nvPicPr>
        <p:blipFill>
          <a:blip r:embed="rId3"/>
          <a:srcRect l="7088" t="23409" r="8809" b="22831"/>
          <a:stretch>
            <a:fillRect/>
          </a:stretch>
        </p:blipFill>
        <p:spPr>
          <a:xfrm>
            <a:off x="5175622" y="1340766"/>
            <a:ext cx="5076053" cy="1683666"/>
          </a:xfrm>
          <a:prstGeom prst="rect">
            <a:avLst/>
          </a:prstGeom>
          <a:noFill/>
          <a:ln cap="flat">
            <a:noFill/>
          </a:ln>
        </p:spPr>
      </p:pic>
      <p:pic>
        <p:nvPicPr>
          <p:cNvPr id="5" name="Picture 4">
            <a:extLst>
              <a:ext uri="{FF2B5EF4-FFF2-40B4-BE49-F238E27FC236}">
                <a16:creationId xmlns:a16="http://schemas.microsoft.com/office/drawing/2014/main" id="{1C339FEF-52B0-6F48-5B24-7FA5538BB9A6}"/>
              </a:ext>
            </a:extLst>
          </p:cNvPr>
          <p:cNvPicPr>
            <a:picLocks noChangeAspect="1"/>
          </p:cNvPicPr>
          <p:nvPr/>
        </p:nvPicPr>
        <p:blipFill>
          <a:blip r:embed="rId4"/>
          <a:srcRect l="7559" t="27663" r="8809" b="18819"/>
          <a:stretch>
            <a:fillRect/>
          </a:stretch>
        </p:blipFill>
        <p:spPr>
          <a:xfrm>
            <a:off x="5174287" y="3212515"/>
            <a:ext cx="5036515" cy="1812935"/>
          </a:xfrm>
          <a:prstGeom prst="rect">
            <a:avLst/>
          </a:prstGeom>
          <a:noFill/>
          <a:ln cap="flat">
            <a:noFill/>
          </a:ln>
        </p:spPr>
      </p:pic>
      <p:sp>
        <p:nvSpPr>
          <p:cNvPr id="6" name="Rounded Rectangle 5">
            <a:extLst>
              <a:ext uri="{FF2B5EF4-FFF2-40B4-BE49-F238E27FC236}">
                <a16:creationId xmlns:a16="http://schemas.microsoft.com/office/drawing/2014/main" id="{8A3AAF86-DD0B-75A6-E360-57055C32B25E}"/>
              </a:ext>
            </a:extLst>
          </p:cNvPr>
          <p:cNvSpPr/>
          <p:nvPr/>
        </p:nvSpPr>
        <p:spPr>
          <a:xfrm>
            <a:off x="1066803" y="5160480"/>
            <a:ext cx="10406740" cy="161967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BDD7EE"/>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dirty="0">
                <a:solidFill>
                  <a:srgbClr val="002060"/>
                </a:solidFill>
                <a:uFillTx/>
              </a:rPr>
              <a:t>What can I do as a parent/carer?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1" i="0" u="none" strike="noStrike" kern="1200" cap="none" spc="0" baseline="0" dirty="0">
              <a:solidFill>
                <a:srgbClr val="00206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dirty="0">
                <a:solidFill>
                  <a:srgbClr val="002060"/>
                </a:solidFill>
                <a:uFillTx/>
              </a:rPr>
              <a:t> Download a copy from our school website and support your child to complete any activities set by your primary school.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9FB2-4A5A-3019-E695-609146CA2350}"/>
              </a:ext>
            </a:extLst>
          </p:cNvPr>
          <p:cNvSpPr txBox="1">
            <a:spLocks noGrp="1"/>
          </p:cNvSpPr>
          <p:nvPr>
            <p:ph type="title"/>
          </p:nvPr>
        </p:nvSpPr>
        <p:spPr>
          <a:xfrm>
            <a:off x="2240051" y="0"/>
            <a:ext cx="7449351" cy="1325559"/>
          </a:xfrm>
        </p:spPr>
        <p:txBody>
          <a:bodyPr anchorCtr="1"/>
          <a:lstStyle/>
          <a:p>
            <a:pPr lvl="0" algn="ctr"/>
            <a:r>
              <a:rPr lang="en-GB" dirty="0">
                <a:solidFill>
                  <a:srgbClr val="002060"/>
                </a:solidFill>
              </a:rPr>
              <a:t>P7 Team</a:t>
            </a:r>
          </a:p>
        </p:txBody>
      </p:sp>
      <p:pic>
        <p:nvPicPr>
          <p:cNvPr id="3" name="Picture 2">
            <a:extLst>
              <a:ext uri="{FF2B5EF4-FFF2-40B4-BE49-F238E27FC236}">
                <a16:creationId xmlns:a16="http://schemas.microsoft.com/office/drawing/2014/main" id="{EA5DBD75-54D2-293E-8B23-9C1B8D90C77F}"/>
              </a:ext>
            </a:extLst>
          </p:cNvPr>
          <p:cNvPicPr>
            <a:picLocks noChangeAspect="1"/>
          </p:cNvPicPr>
          <p:nvPr/>
        </p:nvPicPr>
        <p:blipFill>
          <a:blip r:embed="rId2"/>
          <a:srcRect t="11760" b="7601"/>
          <a:stretch>
            <a:fillRect/>
          </a:stretch>
        </p:blipFill>
        <p:spPr>
          <a:xfrm>
            <a:off x="1902189" y="1201393"/>
            <a:ext cx="8413751" cy="3816422"/>
          </a:xfrm>
          <a:prstGeom prst="rect">
            <a:avLst/>
          </a:prstGeom>
          <a:noFill/>
          <a:ln cap="flat">
            <a:noFill/>
          </a:ln>
        </p:spPr>
      </p:pic>
      <p:sp>
        <p:nvSpPr>
          <p:cNvPr id="4" name="Oval 3">
            <a:extLst>
              <a:ext uri="{FF2B5EF4-FFF2-40B4-BE49-F238E27FC236}">
                <a16:creationId xmlns:a16="http://schemas.microsoft.com/office/drawing/2014/main" id="{4ABF443E-C971-3537-6415-D1911DA4B8DC}"/>
              </a:ext>
            </a:extLst>
          </p:cNvPr>
          <p:cNvSpPr/>
          <p:nvPr/>
        </p:nvSpPr>
        <p:spPr>
          <a:xfrm>
            <a:off x="4995988" y="1448976"/>
            <a:ext cx="1100014" cy="39584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ED7D3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Oval 4">
            <a:extLst>
              <a:ext uri="{FF2B5EF4-FFF2-40B4-BE49-F238E27FC236}">
                <a16:creationId xmlns:a16="http://schemas.microsoft.com/office/drawing/2014/main" id="{13FB2C9C-347F-CCFE-ED76-1C6A810420F4}"/>
              </a:ext>
            </a:extLst>
          </p:cNvPr>
          <p:cNvSpPr/>
          <p:nvPr/>
        </p:nvSpPr>
        <p:spPr>
          <a:xfrm>
            <a:off x="2240051" y="2630545"/>
            <a:ext cx="864098" cy="324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ED7D3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cxnSp>
        <p:nvCxnSpPr>
          <p:cNvPr id="6" name="Straight Arrow Connector 6">
            <a:extLst>
              <a:ext uri="{FF2B5EF4-FFF2-40B4-BE49-F238E27FC236}">
                <a16:creationId xmlns:a16="http://schemas.microsoft.com/office/drawing/2014/main" id="{B283CFBB-C128-746E-E500-B1741988E320}"/>
              </a:ext>
            </a:extLst>
          </p:cNvPr>
          <p:cNvCxnSpPr/>
          <p:nvPr/>
        </p:nvCxnSpPr>
        <p:spPr>
          <a:xfrm flipH="1" flipV="1">
            <a:off x="5383978" y="1863236"/>
            <a:ext cx="324035" cy="1928543"/>
          </a:xfrm>
          <a:prstGeom prst="straightConnector1">
            <a:avLst/>
          </a:prstGeom>
          <a:noFill/>
          <a:ln w="6345" cap="flat">
            <a:solidFill>
              <a:srgbClr val="FF0000"/>
            </a:solidFill>
            <a:prstDash val="solid"/>
            <a:miter/>
            <a:tailEnd type="arrow"/>
          </a:ln>
        </p:spPr>
      </p:cxnSp>
      <p:cxnSp>
        <p:nvCxnSpPr>
          <p:cNvPr id="7" name="Straight Arrow Connector 8">
            <a:extLst>
              <a:ext uri="{FF2B5EF4-FFF2-40B4-BE49-F238E27FC236}">
                <a16:creationId xmlns:a16="http://schemas.microsoft.com/office/drawing/2014/main" id="{B033D0A1-316E-0E4A-1ADF-DC03CCDA8E44}"/>
              </a:ext>
            </a:extLst>
          </p:cNvPr>
          <p:cNvCxnSpPr/>
          <p:nvPr/>
        </p:nvCxnSpPr>
        <p:spPr>
          <a:xfrm flipH="1" flipV="1">
            <a:off x="2855643" y="2954581"/>
            <a:ext cx="1981606" cy="1007788"/>
          </a:xfrm>
          <a:prstGeom prst="straightConnector1">
            <a:avLst/>
          </a:prstGeom>
          <a:noFill/>
          <a:ln w="6345" cap="flat">
            <a:solidFill>
              <a:srgbClr val="FF0000"/>
            </a:solidFill>
            <a:prstDash val="solid"/>
            <a:miter/>
            <a:tailEnd type="arrow"/>
          </a:ln>
        </p:spPr>
      </p:cxnSp>
      <p:sp>
        <p:nvSpPr>
          <p:cNvPr id="8" name="Rounded Rectangle 11">
            <a:extLst>
              <a:ext uri="{FF2B5EF4-FFF2-40B4-BE49-F238E27FC236}">
                <a16:creationId xmlns:a16="http://schemas.microsoft.com/office/drawing/2014/main" id="{9D428A00-52FE-433B-6C05-EC661F80CCE6}"/>
              </a:ext>
            </a:extLst>
          </p:cNvPr>
          <p:cNvSpPr/>
          <p:nvPr/>
        </p:nvSpPr>
        <p:spPr>
          <a:xfrm>
            <a:off x="1847526" y="5258101"/>
            <a:ext cx="8280916" cy="132555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BDD7EE"/>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dirty="0">
                <a:solidFill>
                  <a:srgbClr val="002060"/>
                </a:solidFill>
                <a:uFillTx/>
                <a:latin typeface="Calibri"/>
              </a:rPr>
              <a:t>What can I do as a parent/carer?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1" i="0" u="none" strike="noStrike" kern="1200" cap="none" spc="0" baseline="0" dirty="0">
              <a:solidFill>
                <a:srgbClr val="00206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dirty="0">
                <a:solidFill>
                  <a:srgbClr val="002060"/>
                </a:solidFill>
                <a:uFillTx/>
                <a:latin typeface="Calibri"/>
              </a:rPr>
              <a:t>Support your child to join using the code in your first letter</a:t>
            </a:r>
          </a:p>
        </p:txBody>
      </p:sp>
      <p:pic>
        <p:nvPicPr>
          <p:cNvPr id="10" name="Picture 5" descr="A picture containing text, clipart&#10;&#10;Description automatically generated">
            <a:extLst>
              <a:ext uri="{FF2B5EF4-FFF2-40B4-BE49-F238E27FC236}">
                <a16:creationId xmlns:a16="http://schemas.microsoft.com/office/drawing/2014/main" id="{0A149F0E-24FC-DA63-9227-84BEBF7340E7}"/>
              </a:ext>
            </a:extLst>
          </p:cNvPr>
          <p:cNvPicPr>
            <a:picLocks noChangeAspect="1"/>
          </p:cNvPicPr>
          <p:nvPr/>
        </p:nvPicPr>
        <p:blipFill>
          <a:blip r:embed="rId3"/>
          <a:stretch>
            <a:fillRect/>
          </a:stretch>
        </p:blipFill>
        <p:spPr>
          <a:xfrm>
            <a:off x="10473693" y="71122"/>
            <a:ext cx="1503675" cy="1503675"/>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60">
    <p:spTree>
      <p:nvGrpSpPr>
        <p:cNvPr id="1" name=""/>
        <p:cNvGrpSpPr/>
        <p:nvPr/>
      </p:nvGrpSpPr>
      <p:grpSpPr>
        <a:xfrm>
          <a:off x="0" y="0"/>
          <a:ext cx="0" cy="0"/>
          <a:chOff x="0" y="0"/>
          <a:chExt cx="0" cy="0"/>
        </a:xfrm>
      </p:grpSpPr>
      <p:pic>
        <p:nvPicPr>
          <p:cNvPr id="2" name="Picture 2" descr="\\whac-fs1\Departmental Folders\Pupil Support Network\Pupil Support - Sensitive\P7 Induction Day photos June 2019\Tuesday\_DSC3693.JPG">
            <a:extLst>
              <a:ext uri="{FF2B5EF4-FFF2-40B4-BE49-F238E27FC236}">
                <a16:creationId xmlns:a16="http://schemas.microsoft.com/office/drawing/2014/main" id="{FD30F774-D436-181C-19D0-C768C57A004E}"/>
              </a:ext>
            </a:extLst>
          </p:cNvPr>
          <p:cNvPicPr>
            <a:picLocks noChangeAspect="1"/>
          </p:cNvPicPr>
          <p:nvPr/>
        </p:nvPicPr>
        <p:blipFill>
          <a:blip r:embed="rId3">
            <a:alphaModFix amt="35000"/>
          </a:blip>
          <a:srcRect/>
          <a:stretch>
            <a:fillRect/>
          </a:stretch>
        </p:blipFill>
        <p:spPr>
          <a:xfrm>
            <a:off x="0" y="-71716"/>
            <a:ext cx="12191996" cy="6930685"/>
          </a:xfrm>
          <a:prstGeom prst="rect">
            <a:avLst/>
          </a:prstGeom>
          <a:noFill/>
          <a:ln cap="flat">
            <a:noFill/>
          </a:ln>
          <a:effectLst>
            <a:outerShdw dist="139699" dir="2700000" algn="tl">
              <a:srgbClr val="333333">
                <a:alpha val="65000"/>
              </a:srgbClr>
            </a:outerShdw>
          </a:effectLst>
        </p:spPr>
      </p:pic>
      <p:sp>
        <p:nvSpPr>
          <p:cNvPr id="3" name="Oval 4">
            <a:extLst>
              <a:ext uri="{FF2B5EF4-FFF2-40B4-BE49-F238E27FC236}">
                <a16:creationId xmlns:a16="http://schemas.microsoft.com/office/drawing/2014/main" id="{457C8A7B-978B-9E1A-3D35-8134B9B98E30}"/>
              </a:ext>
            </a:extLst>
          </p:cNvPr>
          <p:cNvSpPr/>
          <p:nvPr/>
        </p:nvSpPr>
        <p:spPr>
          <a:xfrm>
            <a:off x="4511823" y="2575791"/>
            <a:ext cx="3240359" cy="17281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dirty="0">
                <a:solidFill>
                  <a:srgbClr val="FFFFFF"/>
                </a:solidFill>
                <a:uFillTx/>
                <a:latin typeface="Tenorite" pitchFamily="2"/>
              </a:rPr>
              <a:t>Sharing Information</a:t>
            </a:r>
          </a:p>
        </p:txBody>
      </p:sp>
      <p:cxnSp>
        <p:nvCxnSpPr>
          <p:cNvPr id="4" name="Straight Arrow Connector 6">
            <a:extLst>
              <a:ext uri="{FF2B5EF4-FFF2-40B4-BE49-F238E27FC236}">
                <a16:creationId xmlns:a16="http://schemas.microsoft.com/office/drawing/2014/main" id="{8B7F5293-E392-6D0E-A22B-082DF289BFD6}"/>
              </a:ext>
            </a:extLst>
          </p:cNvPr>
          <p:cNvCxnSpPr>
            <a:stCxn id="3" idx="0"/>
          </p:cNvCxnSpPr>
          <p:nvPr/>
        </p:nvCxnSpPr>
        <p:spPr>
          <a:xfrm flipV="1">
            <a:off x="6132002" y="1783701"/>
            <a:ext cx="0" cy="792090"/>
          </a:xfrm>
          <a:prstGeom prst="straightConnector1">
            <a:avLst/>
          </a:prstGeom>
          <a:noFill/>
          <a:ln w="38103" cap="flat">
            <a:solidFill>
              <a:srgbClr val="000000"/>
            </a:solidFill>
            <a:prstDash val="solid"/>
            <a:miter/>
            <a:tailEnd type="arrow"/>
          </a:ln>
        </p:spPr>
      </p:cxnSp>
      <p:sp>
        <p:nvSpPr>
          <p:cNvPr id="5" name="Rounded Rectangle 7">
            <a:extLst>
              <a:ext uri="{FF2B5EF4-FFF2-40B4-BE49-F238E27FC236}">
                <a16:creationId xmlns:a16="http://schemas.microsoft.com/office/drawing/2014/main" id="{730E8DE2-0120-0400-51DF-7303655BF7F5}"/>
              </a:ext>
            </a:extLst>
          </p:cNvPr>
          <p:cNvSpPr/>
          <p:nvPr/>
        </p:nvSpPr>
        <p:spPr>
          <a:xfrm>
            <a:off x="4835859" y="302419"/>
            <a:ext cx="2592287" cy="136815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FDD9C"/>
              </a:gs>
              <a:gs pos="100000">
                <a:srgbClr val="FFD78E"/>
              </a:gs>
            </a:gsLst>
            <a:lin ang="5400000"/>
          </a:gradFill>
          <a:ln w="6345"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Primary / Secondary teacher meetings</a:t>
            </a:r>
          </a:p>
        </p:txBody>
      </p:sp>
      <p:cxnSp>
        <p:nvCxnSpPr>
          <p:cNvPr id="6" name="Straight Arrow Connector 8">
            <a:extLst>
              <a:ext uri="{FF2B5EF4-FFF2-40B4-BE49-F238E27FC236}">
                <a16:creationId xmlns:a16="http://schemas.microsoft.com/office/drawing/2014/main" id="{26C2694D-38AC-B4BB-CA6C-FCCDFC71FC18}"/>
              </a:ext>
            </a:extLst>
          </p:cNvPr>
          <p:cNvCxnSpPr/>
          <p:nvPr/>
        </p:nvCxnSpPr>
        <p:spPr>
          <a:xfrm>
            <a:off x="6132002" y="4293098"/>
            <a:ext cx="0" cy="864090"/>
          </a:xfrm>
          <a:prstGeom prst="straightConnector1">
            <a:avLst/>
          </a:prstGeom>
          <a:noFill/>
          <a:ln w="38103" cap="flat">
            <a:solidFill>
              <a:srgbClr val="000000"/>
            </a:solidFill>
            <a:prstDash val="solid"/>
            <a:miter/>
            <a:tailEnd type="arrow"/>
          </a:ln>
        </p:spPr>
      </p:cxnSp>
      <p:sp>
        <p:nvSpPr>
          <p:cNvPr id="7" name="Rounded Rectangle 10">
            <a:extLst>
              <a:ext uri="{FF2B5EF4-FFF2-40B4-BE49-F238E27FC236}">
                <a16:creationId xmlns:a16="http://schemas.microsoft.com/office/drawing/2014/main" id="{316E026D-83A6-C1F9-666B-04FAFEED3B1B}"/>
              </a:ext>
            </a:extLst>
          </p:cNvPr>
          <p:cNvSpPr/>
          <p:nvPr/>
        </p:nvSpPr>
        <p:spPr>
          <a:xfrm>
            <a:off x="4835859" y="5157188"/>
            <a:ext cx="2592287" cy="136815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FDD9C"/>
              </a:gs>
              <a:gs pos="100000">
                <a:srgbClr val="FFD78E"/>
              </a:gs>
            </a:gsLst>
            <a:lin ang="5400000"/>
          </a:gradFill>
          <a:ln w="6345"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Pupil Info. Icon</a:t>
            </a:r>
          </a:p>
        </p:txBody>
      </p:sp>
      <p:cxnSp>
        <p:nvCxnSpPr>
          <p:cNvPr id="8" name="Straight Arrow Connector 11">
            <a:extLst>
              <a:ext uri="{FF2B5EF4-FFF2-40B4-BE49-F238E27FC236}">
                <a16:creationId xmlns:a16="http://schemas.microsoft.com/office/drawing/2014/main" id="{878B28F7-3811-2FB3-DA7E-18788BEF34AD}"/>
              </a:ext>
            </a:extLst>
          </p:cNvPr>
          <p:cNvCxnSpPr/>
          <p:nvPr/>
        </p:nvCxnSpPr>
        <p:spPr>
          <a:xfrm>
            <a:off x="7752182" y="3356990"/>
            <a:ext cx="504054" cy="0"/>
          </a:xfrm>
          <a:prstGeom prst="straightConnector1">
            <a:avLst/>
          </a:prstGeom>
          <a:noFill/>
          <a:ln w="38103" cap="flat">
            <a:solidFill>
              <a:srgbClr val="000000"/>
            </a:solidFill>
            <a:prstDash val="solid"/>
            <a:miter/>
            <a:tailEnd type="arrow"/>
          </a:ln>
        </p:spPr>
      </p:cxnSp>
      <p:sp>
        <p:nvSpPr>
          <p:cNvPr id="9" name="Rounded Rectangle 13">
            <a:extLst>
              <a:ext uri="{FF2B5EF4-FFF2-40B4-BE49-F238E27FC236}">
                <a16:creationId xmlns:a16="http://schemas.microsoft.com/office/drawing/2014/main" id="{477E3435-484A-0474-6B43-6E36C88B549F}"/>
              </a:ext>
            </a:extLst>
          </p:cNvPr>
          <p:cNvSpPr/>
          <p:nvPr/>
        </p:nvSpPr>
        <p:spPr>
          <a:xfrm>
            <a:off x="8393954" y="2414363"/>
            <a:ext cx="2079738" cy="214652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FDD9C"/>
              </a:gs>
              <a:gs pos="100000">
                <a:srgbClr val="FFD78E"/>
              </a:gs>
            </a:gsLst>
            <a:lin ang="5400000"/>
          </a:gradFill>
          <a:ln w="6345"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Visits to Primaries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by teaching and support staff</a:t>
            </a:r>
          </a:p>
        </p:txBody>
      </p:sp>
      <p:cxnSp>
        <p:nvCxnSpPr>
          <p:cNvPr id="10" name="Straight Arrow Connector 14">
            <a:extLst>
              <a:ext uri="{FF2B5EF4-FFF2-40B4-BE49-F238E27FC236}">
                <a16:creationId xmlns:a16="http://schemas.microsoft.com/office/drawing/2014/main" id="{4294C170-D595-78FD-389E-8F174B4F76B5}"/>
              </a:ext>
            </a:extLst>
          </p:cNvPr>
          <p:cNvCxnSpPr/>
          <p:nvPr/>
        </p:nvCxnSpPr>
        <p:spPr>
          <a:xfrm flipH="1">
            <a:off x="3935760" y="3475488"/>
            <a:ext cx="576063" cy="0"/>
          </a:xfrm>
          <a:prstGeom prst="straightConnector1">
            <a:avLst/>
          </a:prstGeom>
          <a:noFill/>
          <a:ln w="38103" cap="flat">
            <a:solidFill>
              <a:srgbClr val="000000"/>
            </a:solidFill>
            <a:prstDash val="solid"/>
            <a:miter/>
            <a:tailEnd type="arrow"/>
          </a:ln>
        </p:spPr>
      </p:cxnSp>
      <p:sp>
        <p:nvSpPr>
          <p:cNvPr id="11" name="Rounded Rectangle 16">
            <a:extLst>
              <a:ext uri="{FF2B5EF4-FFF2-40B4-BE49-F238E27FC236}">
                <a16:creationId xmlns:a16="http://schemas.microsoft.com/office/drawing/2014/main" id="{1923A83D-2C32-E910-CDB5-78D84FD9B67A}"/>
              </a:ext>
            </a:extLst>
          </p:cNvPr>
          <p:cNvSpPr/>
          <p:nvPr/>
        </p:nvSpPr>
        <p:spPr>
          <a:xfrm>
            <a:off x="1828306" y="2564901"/>
            <a:ext cx="2088352" cy="186534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FDD9C"/>
              </a:gs>
              <a:gs pos="100000">
                <a:srgbClr val="FFD78E"/>
              </a:gs>
            </a:gsLst>
            <a:lin ang="5400000"/>
          </a:gradFill>
          <a:ln w="6345"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Support staff attend planning meetings</a:t>
            </a:r>
          </a:p>
        </p:txBody>
      </p:sp>
      <p:pic>
        <p:nvPicPr>
          <p:cNvPr id="13" name="Picture 5" descr="A picture containing text, clipart&#10;&#10;Description automatically generated">
            <a:extLst>
              <a:ext uri="{FF2B5EF4-FFF2-40B4-BE49-F238E27FC236}">
                <a16:creationId xmlns:a16="http://schemas.microsoft.com/office/drawing/2014/main" id="{CDDD1422-71A4-4E84-AC20-8408BF69B9AD}"/>
              </a:ext>
            </a:extLst>
          </p:cNvPr>
          <p:cNvPicPr>
            <a:picLocks noChangeAspect="1"/>
          </p:cNvPicPr>
          <p:nvPr/>
        </p:nvPicPr>
        <p:blipFill>
          <a:blip r:embed="rId4"/>
          <a:stretch>
            <a:fillRect/>
          </a:stretch>
        </p:blipFill>
        <p:spPr>
          <a:xfrm>
            <a:off x="10473693" y="71122"/>
            <a:ext cx="1503675" cy="1503675"/>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0"/>
                                          </p:val>
                                        </p:tav>
                                        <p:tav tm="100000">
                                          <p:val>
                                            <p:strVal val="#ppt_w"/>
                                          </p:val>
                                        </p:tav>
                                      </p:tavLst>
                                    </p:anim>
                                    <p:anim calcmode="lin" valueType="num">
                                      <p:cBhvr>
                                        <p:cTn id="8" dur="500" fill="hold"/>
                                        <p:tgtEl>
                                          <p:spTgt spid="3"/>
                                        </p:tgtEl>
                                        <p:attrNameLst>
                                          <p:attrName>ppt_h</p:attrName>
                                        </p:attrNameLst>
                                      </p:cBhvr>
                                      <p:tavLst>
                                        <p:tav tm="0">
                                          <p:val>
                                            <p:str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par>
                          <p:cTn id="22" fill="hold">
                            <p:stCondLst>
                              <p:cond delay="2000"/>
                            </p:stCondLst>
                            <p:childTnLst>
                              <p:par>
                                <p:cTn id="23" presetID="22" presetClass="entr" presetSubtype="2"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72BB-D4A4-D88D-A701-7F7B4EAC3830}"/>
              </a:ext>
            </a:extLst>
          </p:cNvPr>
          <p:cNvSpPr txBox="1">
            <a:spLocks noGrp="1"/>
          </p:cNvSpPr>
          <p:nvPr>
            <p:ph type="title"/>
          </p:nvPr>
        </p:nvSpPr>
        <p:spPr>
          <a:xfrm>
            <a:off x="1967887" y="121501"/>
            <a:ext cx="8599712" cy="1325559"/>
          </a:xfrm>
        </p:spPr>
        <p:txBody>
          <a:bodyPr anchorCtr="1"/>
          <a:lstStyle/>
          <a:p>
            <a:pPr lvl="0" algn="ctr"/>
            <a:r>
              <a:rPr lang="en-GB" dirty="0">
                <a:solidFill>
                  <a:srgbClr val="002060"/>
                </a:solidFill>
              </a:rPr>
              <a:t>Enhanced Transition</a:t>
            </a:r>
          </a:p>
        </p:txBody>
      </p:sp>
      <p:sp>
        <p:nvSpPr>
          <p:cNvPr id="3" name="Rounded Rectangle 2">
            <a:extLst>
              <a:ext uri="{FF2B5EF4-FFF2-40B4-BE49-F238E27FC236}">
                <a16:creationId xmlns:a16="http://schemas.microsoft.com/office/drawing/2014/main" id="{DF69F95E-35CE-9782-D260-9156DB53FBB7}"/>
              </a:ext>
            </a:extLst>
          </p:cNvPr>
          <p:cNvSpPr/>
          <p:nvPr/>
        </p:nvSpPr>
        <p:spPr>
          <a:xfrm>
            <a:off x="541132" y="1359292"/>
            <a:ext cx="2016224" cy="98073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BDD7EE"/>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dirty="0">
                <a:solidFill>
                  <a:srgbClr val="002060"/>
                </a:solidFill>
                <a:uFillTx/>
                <a:latin typeface="Tenorite" pitchFamily="2"/>
              </a:rPr>
              <a:t>How does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dirty="0">
                <a:solidFill>
                  <a:srgbClr val="002060"/>
                </a:solidFill>
                <a:uFillTx/>
                <a:latin typeface="Tenorite" pitchFamily="2"/>
              </a:rPr>
              <a:t>it work?</a:t>
            </a:r>
          </a:p>
        </p:txBody>
      </p:sp>
      <p:sp>
        <p:nvSpPr>
          <p:cNvPr id="4" name="Rectangle 3">
            <a:extLst>
              <a:ext uri="{FF2B5EF4-FFF2-40B4-BE49-F238E27FC236}">
                <a16:creationId xmlns:a16="http://schemas.microsoft.com/office/drawing/2014/main" id="{8501FE26-D161-3509-3F3D-9B1CFC5C6D04}"/>
              </a:ext>
            </a:extLst>
          </p:cNvPr>
          <p:cNvSpPr/>
          <p:nvPr/>
        </p:nvSpPr>
        <p:spPr>
          <a:xfrm>
            <a:off x="3377647" y="1259275"/>
            <a:ext cx="8599712" cy="1411019"/>
          </a:xfrm>
          <a:prstGeom prst="rect">
            <a:avLst/>
          </a:prstGeom>
          <a:solidFill>
            <a:srgbClr val="BDD7EE"/>
          </a:solidFill>
          <a:ln w="38103" cap="flat">
            <a:solidFill>
              <a:srgbClr val="ED7D31"/>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Individual pupils identified by primary staff</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Transition programme is tailored to individuals needs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sp>
        <p:nvSpPr>
          <p:cNvPr id="5" name="Rounded Rectangle 4">
            <a:extLst>
              <a:ext uri="{FF2B5EF4-FFF2-40B4-BE49-F238E27FC236}">
                <a16:creationId xmlns:a16="http://schemas.microsoft.com/office/drawing/2014/main" id="{B025AD17-81D7-1CE5-FF7A-DFF3197CD84E}"/>
              </a:ext>
            </a:extLst>
          </p:cNvPr>
          <p:cNvSpPr/>
          <p:nvPr/>
        </p:nvSpPr>
        <p:spPr>
          <a:xfrm>
            <a:off x="541132" y="2804958"/>
            <a:ext cx="2016224" cy="98073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BDD7EE"/>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dirty="0">
                <a:solidFill>
                  <a:srgbClr val="002060"/>
                </a:solidFill>
                <a:uFillTx/>
                <a:latin typeface="Tenorite" pitchFamily="2"/>
              </a:rPr>
              <a:t>What does it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dirty="0">
                <a:solidFill>
                  <a:srgbClr val="002060"/>
                </a:solidFill>
                <a:uFillTx/>
                <a:latin typeface="Tenorite" pitchFamily="2"/>
              </a:rPr>
              <a:t>look like?</a:t>
            </a:r>
          </a:p>
        </p:txBody>
      </p:sp>
      <p:sp>
        <p:nvSpPr>
          <p:cNvPr id="6" name="Rectangle 5">
            <a:extLst>
              <a:ext uri="{FF2B5EF4-FFF2-40B4-BE49-F238E27FC236}">
                <a16:creationId xmlns:a16="http://schemas.microsoft.com/office/drawing/2014/main" id="{6B08E3C5-5A3F-3EE4-6141-11D96D933B5E}"/>
              </a:ext>
            </a:extLst>
          </p:cNvPr>
          <p:cNvSpPr/>
          <p:nvPr/>
        </p:nvSpPr>
        <p:spPr>
          <a:xfrm>
            <a:off x="3377647" y="2924946"/>
            <a:ext cx="8599712" cy="3861931"/>
          </a:xfrm>
          <a:prstGeom prst="rect">
            <a:avLst/>
          </a:prstGeom>
          <a:solidFill>
            <a:srgbClr val="BDD7EE"/>
          </a:solidFill>
          <a:ln w="38103" cap="flat">
            <a:solidFill>
              <a:srgbClr val="ED7D31"/>
            </a:solidFill>
            <a:prstDash val="solid"/>
            <a:miter/>
          </a:ln>
        </p:spPr>
        <p:txBody>
          <a:bodyPr vert="horz" wrap="square" lIns="91440" tIns="45720" rIns="91440" bIns="45720" anchor="t" anchorCtr="0" compatLnSpc="1">
            <a:noAutofit/>
          </a:bodyPr>
          <a:lstStyle/>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Individual school tours</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Joining S1 classes to experience a lesson</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Meeting and working with key staff </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Secondary ASN staff visit primaries to work with individuals</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Secondary staff attend planned meetings</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Talking to the family and the young person</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2060"/>
                </a:solidFill>
                <a:uFillTx/>
                <a:latin typeface="Tenorite" pitchFamily="2"/>
              </a:rPr>
              <a:t>Additional small group transition visits in term 4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pic>
        <p:nvPicPr>
          <p:cNvPr id="8" name="Picture 5" descr="A picture containing text, clipart&#10;&#10;Description automatically generated">
            <a:extLst>
              <a:ext uri="{FF2B5EF4-FFF2-40B4-BE49-F238E27FC236}">
                <a16:creationId xmlns:a16="http://schemas.microsoft.com/office/drawing/2014/main" id="{D3158487-CA02-D93B-DE0B-A4A351DF90A9}"/>
              </a:ext>
            </a:extLst>
          </p:cNvPr>
          <p:cNvPicPr>
            <a:picLocks noChangeAspect="1"/>
          </p:cNvPicPr>
          <p:nvPr/>
        </p:nvPicPr>
        <p:blipFill>
          <a:blip r:embed="rId2"/>
          <a:stretch>
            <a:fillRect/>
          </a:stretch>
        </p:blipFill>
        <p:spPr>
          <a:xfrm>
            <a:off x="10473693" y="71122"/>
            <a:ext cx="1503675" cy="1503675"/>
          </a:xfrm>
          <a:prstGeom prst="rect">
            <a:avLst/>
          </a:prstGeom>
          <a:noFill/>
          <a:ln cap="flat">
            <a:noFill/>
          </a:ln>
        </p:spPr>
      </p:pic>
      <p:sp>
        <p:nvSpPr>
          <p:cNvPr id="9" name="Arrow: Right 9">
            <a:extLst>
              <a:ext uri="{FF2B5EF4-FFF2-40B4-BE49-F238E27FC236}">
                <a16:creationId xmlns:a16="http://schemas.microsoft.com/office/drawing/2014/main" id="{DA222549-2416-5546-2135-F2666B48C122}"/>
              </a:ext>
            </a:extLst>
          </p:cNvPr>
          <p:cNvSpPr/>
          <p:nvPr/>
        </p:nvSpPr>
        <p:spPr>
          <a:xfrm>
            <a:off x="2557357" y="1662900"/>
            <a:ext cx="888751" cy="373514"/>
          </a:xfrm>
          <a:custGeom>
            <a:avLst>
              <a:gd name="f0" fmla="val 1706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0" name="Arrow: Right 10">
            <a:extLst>
              <a:ext uri="{FF2B5EF4-FFF2-40B4-BE49-F238E27FC236}">
                <a16:creationId xmlns:a16="http://schemas.microsoft.com/office/drawing/2014/main" id="{F2DE6295-2334-7F52-5210-7E16DA087AE6}"/>
              </a:ext>
            </a:extLst>
          </p:cNvPr>
          <p:cNvSpPr/>
          <p:nvPr/>
        </p:nvSpPr>
        <p:spPr>
          <a:xfrm>
            <a:off x="2557357" y="3290011"/>
            <a:ext cx="888751" cy="373514"/>
          </a:xfrm>
          <a:custGeom>
            <a:avLst>
              <a:gd name="f0" fmla="val 1706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11" name="Picture 12">
            <a:extLst>
              <a:ext uri="{FF2B5EF4-FFF2-40B4-BE49-F238E27FC236}">
                <a16:creationId xmlns:a16="http://schemas.microsoft.com/office/drawing/2014/main" id="{52A1CFE1-B285-B738-225B-16F311198F50}"/>
              </a:ext>
            </a:extLst>
          </p:cNvPr>
          <p:cNvPicPr>
            <a:picLocks noChangeAspect="1"/>
          </p:cNvPicPr>
          <p:nvPr/>
        </p:nvPicPr>
        <p:blipFill>
          <a:blip r:embed="rId3">
            <a:alphaModFix amt="35000"/>
          </a:blip>
          <a:srcRect l="11072" t="31972" r="44286" b="11054"/>
          <a:stretch>
            <a:fillRect/>
          </a:stretch>
        </p:blipFill>
        <p:spPr>
          <a:xfrm>
            <a:off x="214627" y="4493242"/>
            <a:ext cx="3001316" cy="2010921"/>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B9463-445E-625D-B307-BFCE62631627}"/>
              </a:ext>
            </a:extLst>
          </p:cNvPr>
          <p:cNvSpPr txBox="1">
            <a:spLocks noGrp="1"/>
          </p:cNvSpPr>
          <p:nvPr>
            <p:ph type="title"/>
          </p:nvPr>
        </p:nvSpPr>
        <p:spPr/>
        <p:txBody>
          <a:bodyPr/>
          <a:lstStyle/>
          <a:p>
            <a:endParaRPr lang="en-GB"/>
          </a:p>
        </p:txBody>
      </p:sp>
      <p:pic>
        <p:nvPicPr>
          <p:cNvPr id="3" name="Picture 7" descr="Timeline&#10;&#10;Description automatically generated">
            <a:extLst>
              <a:ext uri="{FF2B5EF4-FFF2-40B4-BE49-F238E27FC236}">
                <a16:creationId xmlns:a16="http://schemas.microsoft.com/office/drawing/2014/main" id="{87972D6C-3CF7-4FBC-5113-6BFD85F54CF4}"/>
              </a:ext>
            </a:extLst>
          </p:cNvPr>
          <p:cNvPicPr>
            <a:picLocks noGrp="1" noChangeAspect="1"/>
          </p:cNvPicPr>
          <p:nvPr>
            <p:ph idx="1"/>
          </p:nvPr>
        </p:nvPicPr>
        <p:blipFill>
          <a:blip r:embed="rId2"/>
          <a:srcRect l="5432" t="20185" r="4464"/>
          <a:stretch>
            <a:fillRect/>
          </a:stretch>
        </p:blipFill>
        <p:spPr>
          <a:xfrm>
            <a:off x="0" y="0"/>
            <a:ext cx="7619996" cy="6858000"/>
          </a:xfrm>
        </p:spPr>
      </p:pic>
      <p:sp>
        <p:nvSpPr>
          <p:cNvPr id="4" name="Title 1">
            <a:extLst>
              <a:ext uri="{FF2B5EF4-FFF2-40B4-BE49-F238E27FC236}">
                <a16:creationId xmlns:a16="http://schemas.microsoft.com/office/drawing/2014/main" id="{ED35DDF2-0515-E996-C75D-4B677336A2DE}"/>
              </a:ext>
            </a:extLst>
          </p:cNvPr>
          <p:cNvSpPr txBox="1"/>
          <p:nvPr/>
        </p:nvSpPr>
        <p:spPr>
          <a:xfrm>
            <a:off x="7750628" y="285201"/>
            <a:ext cx="4357573" cy="2060801"/>
          </a:xfrm>
          <a:prstGeom prst="rect">
            <a:avLst/>
          </a:prstGeom>
          <a:noFill/>
          <a:ln cap="flat">
            <a:noFill/>
          </a:ln>
        </p:spPr>
        <p:txBody>
          <a:bodyPr vert="horz" wrap="square" lIns="91440" tIns="45720" rIns="91440" bIns="45720" anchor="b" anchorCtr="1" compatLnSpc="1">
            <a:norm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all" spc="150" baseline="0">
                <a:solidFill>
                  <a:srgbClr val="002060"/>
                </a:solidFill>
                <a:uFillTx/>
                <a:latin typeface="Tenorite"/>
              </a:rPr>
              <a:t>Health and wellbeing at Wallace hall academy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5B52C0F-45CA-2F03-2B95-1E59ABDCC549}"/>
              </a:ext>
            </a:extLst>
          </p:cNvPr>
          <p:cNvSpPr txBox="1">
            <a:spLocks noGrp="1"/>
          </p:cNvSpPr>
          <p:nvPr>
            <p:ph idx="1"/>
          </p:nvPr>
        </p:nvSpPr>
        <p:spPr>
          <a:xfrm>
            <a:off x="3030667" y="246896"/>
            <a:ext cx="6691188" cy="1152125"/>
          </a:xfrm>
        </p:spPr>
        <p:txBody>
          <a:bodyPr>
            <a:normAutofit/>
          </a:bodyPr>
          <a:lstStyle/>
          <a:p>
            <a:pPr lvl="0">
              <a:lnSpc>
                <a:spcPct val="130000"/>
              </a:lnSpc>
            </a:pPr>
            <a:r>
              <a:rPr lang="en-GB" sz="4000" dirty="0" smtClean="0">
                <a:solidFill>
                  <a:srgbClr val="002060"/>
                </a:solidFill>
                <a:cs typeface="Segoe UI" panose="020B0502040204020203" pitchFamily="34" charset="0"/>
              </a:rPr>
              <a:t>S1 TRANSITION TRIP</a:t>
            </a:r>
            <a:endParaRPr lang="en-GB" sz="4000" dirty="0">
              <a:solidFill>
                <a:srgbClr val="002060"/>
              </a:solidFill>
              <a:cs typeface="Segoe UI" panose="020B0502040204020203" pitchFamily="34" charset="0"/>
            </a:endParaRPr>
          </a:p>
          <a:p>
            <a:pPr lvl="0">
              <a:lnSpc>
                <a:spcPct val="130000"/>
              </a:lnSpc>
            </a:pPr>
            <a:endParaRPr lang="en-GB" sz="4800" dirty="0"/>
          </a:p>
          <a:p>
            <a:pPr lvl="0">
              <a:lnSpc>
                <a:spcPct val="130000"/>
              </a:lnSpc>
            </a:pPr>
            <a:endParaRPr lang="en-GB" sz="2800" dirty="0"/>
          </a:p>
          <a:p>
            <a:pPr lvl="0">
              <a:lnSpc>
                <a:spcPct val="130000"/>
              </a:lnSpc>
            </a:pPr>
            <a:endParaRPr lang="en-GB" sz="1200" dirty="0"/>
          </a:p>
        </p:txBody>
      </p:sp>
      <p:pic>
        <p:nvPicPr>
          <p:cNvPr id="3" name="Picture 3">
            <a:extLst>
              <a:ext uri="{FF2B5EF4-FFF2-40B4-BE49-F238E27FC236}">
                <a16:creationId xmlns:a16="http://schemas.microsoft.com/office/drawing/2014/main" id="{38010701-B3E5-6089-6988-88F1F606B115}"/>
              </a:ext>
            </a:extLst>
          </p:cNvPr>
          <p:cNvPicPr>
            <a:picLocks noChangeAspect="1"/>
          </p:cNvPicPr>
          <p:nvPr/>
        </p:nvPicPr>
        <p:blipFill>
          <a:blip r:embed="rId2"/>
          <a:stretch>
            <a:fillRect/>
          </a:stretch>
        </p:blipFill>
        <p:spPr>
          <a:xfrm rot="5400013">
            <a:off x="2242634" y="3641593"/>
            <a:ext cx="3016934" cy="3231096"/>
          </a:xfrm>
          <a:prstGeom prst="rect">
            <a:avLst/>
          </a:prstGeom>
          <a:noFill/>
          <a:ln cap="flat">
            <a:noFill/>
          </a:ln>
        </p:spPr>
      </p:pic>
      <p:pic>
        <p:nvPicPr>
          <p:cNvPr id="4" name="Picture 2" descr="Image preview">
            <a:extLst>
              <a:ext uri="{FF2B5EF4-FFF2-40B4-BE49-F238E27FC236}">
                <a16:creationId xmlns:a16="http://schemas.microsoft.com/office/drawing/2014/main" id="{4B6301D8-E7B7-26B2-4069-16B97163DDFF}"/>
              </a:ext>
            </a:extLst>
          </p:cNvPr>
          <p:cNvPicPr>
            <a:picLocks noChangeAspect="1"/>
          </p:cNvPicPr>
          <p:nvPr/>
        </p:nvPicPr>
        <p:blipFill>
          <a:blip r:embed="rId3"/>
          <a:srcRect/>
          <a:stretch>
            <a:fillRect/>
          </a:stretch>
        </p:blipFill>
        <p:spPr>
          <a:xfrm>
            <a:off x="5860069" y="3894612"/>
            <a:ext cx="3428487" cy="2846746"/>
          </a:xfrm>
          <a:prstGeom prst="rect">
            <a:avLst/>
          </a:prstGeom>
          <a:noFill/>
          <a:ln cap="flat">
            <a:noFill/>
          </a:ln>
        </p:spPr>
      </p:pic>
      <p:pic>
        <p:nvPicPr>
          <p:cNvPr id="6" name="Picture 5" descr="A picture containing text, clipart&#10;&#10;Description automatically generated">
            <a:extLst>
              <a:ext uri="{FF2B5EF4-FFF2-40B4-BE49-F238E27FC236}">
                <a16:creationId xmlns:a16="http://schemas.microsoft.com/office/drawing/2014/main" id="{62CFEBEC-0CE7-AD40-B388-EE3865C38AE4}"/>
              </a:ext>
            </a:extLst>
          </p:cNvPr>
          <p:cNvPicPr>
            <a:picLocks noChangeAspect="1"/>
          </p:cNvPicPr>
          <p:nvPr/>
        </p:nvPicPr>
        <p:blipFill>
          <a:blip r:embed="rId4"/>
          <a:stretch>
            <a:fillRect/>
          </a:stretch>
        </p:blipFill>
        <p:spPr>
          <a:xfrm>
            <a:off x="10473693" y="71122"/>
            <a:ext cx="1503675" cy="1503675"/>
          </a:xfrm>
          <a:prstGeom prst="rect">
            <a:avLst/>
          </a:prstGeom>
          <a:noFill/>
          <a:ln cap="flat">
            <a:noFill/>
          </a:ln>
        </p:spPr>
      </p:pic>
      <p:sp>
        <p:nvSpPr>
          <p:cNvPr id="7" name="TextBox 5">
            <a:extLst>
              <a:ext uri="{FF2B5EF4-FFF2-40B4-BE49-F238E27FC236}">
                <a16:creationId xmlns:a16="http://schemas.microsoft.com/office/drawing/2014/main" id="{94AE78F6-E609-36D8-04EB-E5C9A763EA01}"/>
              </a:ext>
            </a:extLst>
          </p:cNvPr>
          <p:cNvSpPr txBox="1"/>
          <p:nvPr/>
        </p:nvSpPr>
        <p:spPr>
          <a:xfrm>
            <a:off x="720821" y="1314276"/>
            <a:ext cx="10504709" cy="2062100"/>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Three day residential in September</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Outdoor activities to facilitate team building, social and communication skills</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Feedback from pupils and staff has been very positive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6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74A7D-2BEF-3C3A-EA69-0C4823F08594}"/>
              </a:ext>
            </a:extLst>
          </p:cNvPr>
          <p:cNvSpPr txBox="1">
            <a:spLocks noGrp="1"/>
          </p:cNvSpPr>
          <p:nvPr>
            <p:ph type="title"/>
          </p:nvPr>
        </p:nvSpPr>
        <p:spPr>
          <a:xfrm>
            <a:off x="1811234" y="-84351"/>
            <a:ext cx="8229600" cy="1143000"/>
          </a:xfrm>
        </p:spPr>
        <p:txBody>
          <a:bodyPr>
            <a:normAutofit/>
          </a:bodyPr>
          <a:lstStyle/>
          <a:p>
            <a:pPr lvl="0"/>
            <a:r>
              <a:rPr lang="en-GB" sz="3600" b="1" dirty="0">
                <a:solidFill>
                  <a:srgbClr val="002060"/>
                </a:solidFill>
              </a:rPr>
              <a:t>Advice </a:t>
            </a:r>
            <a:r>
              <a:rPr lang="en-GB" sz="3600" b="1" dirty="0" smtClean="0">
                <a:solidFill>
                  <a:srgbClr val="002060"/>
                </a:solidFill>
              </a:rPr>
              <a:t>FROM </a:t>
            </a:r>
            <a:r>
              <a:rPr lang="en-GB" sz="3600" b="1" dirty="0">
                <a:solidFill>
                  <a:srgbClr val="002060"/>
                </a:solidFill>
              </a:rPr>
              <a:t>new S1 Pupils</a:t>
            </a:r>
          </a:p>
        </p:txBody>
      </p:sp>
      <p:sp>
        <p:nvSpPr>
          <p:cNvPr id="3" name="Content Placeholder 2">
            <a:extLst>
              <a:ext uri="{FF2B5EF4-FFF2-40B4-BE49-F238E27FC236}">
                <a16:creationId xmlns:a16="http://schemas.microsoft.com/office/drawing/2014/main" id="{F0243343-4241-A3B6-0F76-3ACE008E11C8}"/>
              </a:ext>
            </a:extLst>
          </p:cNvPr>
          <p:cNvSpPr txBox="1">
            <a:spLocks noGrp="1"/>
          </p:cNvSpPr>
          <p:nvPr>
            <p:ph idx="1"/>
          </p:nvPr>
        </p:nvSpPr>
        <p:spPr>
          <a:xfrm>
            <a:off x="428826" y="1727722"/>
            <a:ext cx="5497208" cy="5059155"/>
          </a:xfrm>
        </p:spPr>
        <p:txBody>
          <a:bodyPr anchorCtr="1">
            <a:noAutofit/>
          </a:bodyPr>
          <a:lstStyle/>
          <a:p>
            <a:pPr lvl="0" algn="ctr"/>
            <a:r>
              <a:rPr lang="en-GB" sz="2000" i="1" dirty="0">
                <a:solidFill>
                  <a:srgbClr val="002060"/>
                </a:solidFill>
              </a:rPr>
              <a:t>‘You will make friends easier than primary’</a:t>
            </a:r>
          </a:p>
          <a:p>
            <a:pPr lvl="0" algn="ctr"/>
            <a:r>
              <a:rPr lang="en-GB" sz="2000" i="1" dirty="0">
                <a:solidFill>
                  <a:srgbClr val="002060"/>
                </a:solidFill>
              </a:rPr>
              <a:t>‘Be yourself have fun and don’t be scared and try to make new friends from different places :)’</a:t>
            </a:r>
          </a:p>
          <a:p>
            <a:pPr lvl="0" algn="ctr"/>
            <a:r>
              <a:rPr lang="en-GB" sz="2000" i="1" dirty="0">
                <a:solidFill>
                  <a:srgbClr val="002060"/>
                </a:solidFill>
              </a:rPr>
              <a:t>‘You don't need to worry the school is really good and the teachers are really nice and fun.’</a:t>
            </a:r>
          </a:p>
          <a:p>
            <a:pPr lvl="0" algn="ctr"/>
            <a:r>
              <a:rPr lang="en-GB" sz="2000" i="1" dirty="0">
                <a:solidFill>
                  <a:srgbClr val="002060"/>
                </a:solidFill>
              </a:rPr>
              <a:t>‘You </a:t>
            </a:r>
            <a:r>
              <a:rPr lang="en-GB" sz="2000" i="1" dirty="0" smtClean="0">
                <a:solidFill>
                  <a:srgbClr val="002060"/>
                </a:solidFill>
              </a:rPr>
              <a:t>might outgrow </a:t>
            </a:r>
            <a:r>
              <a:rPr lang="en-GB" sz="2000" i="1" dirty="0">
                <a:solidFill>
                  <a:srgbClr val="002060"/>
                </a:solidFill>
              </a:rPr>
              <a:t>your </a:t>
            </a:r>
            <a:r>
              <a:rPr lang="en-GB" sz="2000" i="1" dirty="0" smtClean="0">
                <a:solidFill>
                  <a:srgbClr val="002060"/>
                </a:solidFill>
              </a:rPr>
              <a:t>friends </a:t>
            </a:r>
            <a:r>
              <a:rPr lang="en-GB" sz="2000" i="1" dirty="0">
                <a:solidFill>
                  <a:srgbClr val="002060"/>
                </a:solidFill>
              </a:rPr>
              <a:t>from primary but don’t worry you will find others who will be your friends. I have already made seven.’</a:t>
            </a:r>
          </a:p>
        </p:txBody>
      </p:sp>
      <p:pic>
        <p:nvPicPr>
          <p:cNvPr id="4" name="Picture 3">
            <a:extLst>
              <a:ext uri="{FF2B5EF4-FFF2-40B4-BE49-F238E27FC236}">
                <a16:creationId xmlns:a16="http://schemas.microsoft.com/office/drawing/2014/main" id="{400F19CC-6C3A-E7B1-4586-AEEF66DB782A}"/>
              </a:ext>
            </a:extLst>
          </p:cNvPr>
          <p:cNvPicPr>
            <a:picLocks noChangeAspect="1"/>
          </p:cNvPicPr>
          <p:nvPr/>
        </p:nvPicPr>
        <p:blipFill>
          <a:blip r:embed="rId3"/>
          <a:stretch>
            <a:fillRect/>
          </a:stretch>
        </p:blipFill>
        <p:spPr>
          <a:xfrm rot="5400013">
            <a:off x="6397123" y="1437673"/>
            <a:ext cx="4890677" cy="4327791"/>
          </a:xfrm>
          <a:prstGeom prst="rect">
            <a:avLst/>
          </a:prstGeom>
          <a:noFill/>
          <a:ln cap="flat">
            <a:noFill/>
          </a:ln>
          <a:effectLst>
            <a:outerShdw dist="139699" dir="2700000" algn="tl">
              <a:srgbClr val="333333">
                <a:alpha val="65000"/>
              </a:srgbClr>
            </a:outerShdw>
          </a:effectLst>
        </p:spPr>
      </p:pic>
      <p:pic>
        <p:nvPicPr>
          <p:cNvPr id="6" name="Picture 5" descr="A picture containing text, clipart&#10;&#10;Description automatically generated">
            <a:extLst>
              <a:ext uri="{FF2B5EF4-FFF2-40B4-BE49-F238E27FC236}">
                <a16:creationId xmlns:a16="http://schemas.microsoft.com/office/drawing/2014/main" id="{28328DDF-4E70-9938-486E-22B7415D61AC}"/>
              </a:ext>
            </a:extLst>
          </p:cNvPr>
          <p:cNvPicPr>
            <a:picLocks noChangeAspect="1"/>
          </p:cNvPicPr>
          <p:nvPr/>
        </p:nvPicPr>
        <p:blipFill>
          <a:blip r:embed="rId4"/>
          <a:stretch>
            <a:fillRect/>
          </a:stretch>
        </p:blipFill>
        <p:spPr>
          <a:xfrm>
            <a:off x="10473693" y="71122"/>
            <a:ext cx="1503675" cy="1503675"/>
          </a:xfrm>
          <a:prstGeom prst="rect">
            <a:avLst/>
          </a:prstGeom>
          <a:noFill/>
          <a:ln cap="flat">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49">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159CAC1-2986-E682-C776-577BEBA398DD}"/>
              </a:ext>
            </a:extLst>
          </p:cNvPr>
          <p:cNvPicPr>
            <a:picLocks noChangeAspect="1"/>
          </p:cNvPicPr>
          <p:nvPr/>
        </p:nvPicPr>
        <p:blipFill>
          <a:blip r:embed="rId3"/>
          <a:stretch>
            <a:fillRect/>
          </a:stretch>
        </p:blipFill>
        <p:spPr>
          <a:xfrm>
            <a:off x="2927643" y="2216743"/>
            <a:ext cx="7364669" cy="4385636"/>
          </a:xfrm>
          <a:prstGeom prst="rect">
            <a:avLst/>
          </a:prstGeom>
          <a:noFill/>
          <a:ln cap="flat">
            <a:noFill/>
          </a:ln>
        </p:spPr>
      </p:pic>
      <p:sp>
        <p:nvSpPr>
          <p:cNvPr id="3" name="Title 1">
            <a:extLst>
              <a:ext uri="{FF2B5EF4-FFF2-40B4-BE49-F238E27FC236}">
                <a16:creationId xmlns:a16="http://schemas.microsoft.com/office/drawing/2014/main" id="{60805774-F187-B02E-4B43-0FE2AEEA5789}"/>
              </a:ext>
            </a:extLst>
          </p:cNvPr>
          <p:cNvSpPr txBox="1">
            <a:spLocks noGrp="1"/>
          </p:cNvSpPr>
          <p:nvPr>
            <p:ph type="ctrTitle"/>
          </p:nvPr>
        </p:nvSpPr>
        <p:spPr>
          <a:xfrm>
            <a:off x="2111239" y="41943"/>
            <a:ext cx="7772400" cy="1470026"/>
          </a:xfrm>
        </p:spPr>
        <p:txBody>
          <a:bodyPr anchorCtr="1"/>
          <a:lstStyle/>
          <a:p>
            <a:pPr lvl="0" algn="ctr"/>
            <a:r>
              <a:rPr lang="en-GB" sz="4000" b="1" dirty="0">
                <a:solidFill>
                  <a:srgbClr val="002060"/>
                </a:solidFill>
              </a:rPr>
              <a:t>P7 Information Evening</a:t>
            </a:r>
          </a:p>
        </p:txBody>
      </p:sp>
      <p:sp>
        <p:nvSpPr>
          <p:cNvPr id="5" name="Cloud Callout 5">
            <a:extLst>
              <a:ext uri="{FF2B5EF4-FFF2-40B4-BE49-F238E27FC236}">
                <a16:creationId xmlns:a16="http://schemas.microsoft.com/office/drawing/2014/main" id="{01C2E0C5-DD09-A3A4-3484-FAD1585AB24D}"/>
              </a:ext>
            </a:extLst>
          </p:cNvPr>
          <p:cNvSpPr/>
          <p:nvPr/>
        </p:nvSpPr>
        <p:spPr>
          <a:xfrm>
            <a:off x="185056" y="1790404"/>
            <a:ext cx="2487963" cy="2552995"/>
          </a:xfrm>
          <a:custGeom>
            <a:avLst>
              <a:gd name="f0" fmla="val 58614"/>
              <a:gd name="f1" fmla="val 17621"/>
            </a:avLst>
            <a:gdLst>
              <a:gd name="f2" fmla="val 10800000"/>
              <a:gd name="f3" fmla="val 5400000"/>
              <a:gd name="f4" fmla="val 180"/>
              <a:gd name="f5" fmla="val w"/>
              <a:gd name="f6" fmla="val h"/>
              <a:gd name="f7" fmla="val 0"/>
              <a:gd name="f8" fmla="val 21600"/>
              <a:gd name="f9" fmla="*/ 5419351 1 1725033"/>
              <a:gd name="f10" fmla="val -2147483647"/>
              <a:gd name="f11" fmla="val 2147483647"/>
              <a:gd name="f12" fmla="val 1930"/>
              <a:gd name="f13" fmla="val 7160"/>
              <a:gd name="f14" fmla="val 1530"/>
              <a:gd name="f15" fmla="val 4490"/>
              <a:gd name="f16" fmla="val 3400"/>
              <a:gd name="f17" fmla="val 1970"/>
              <a:gd name="f18" fmla="val 5270"/>
              <a:gd name="f19" fmla="val 5860"/>
              <a:gd name="f20" fmla="val 1950"/>
              <a:gd name="f21" fmla="val 6470"/>
              <a:gd name="f22" fmla="val 2210"/>
              <a:gd name="f23" fmla="val 6970"/>
              <a:gd name="f24" fmla="val 2600"/>
              <a:gd name="f25" fmla="val 7450"/>
              <a:gd name="f26" fmla="val 1390"/>
              <a:gd name="f27" fmla="val 8340"/>
              <a:gd name="f28" fmla="val 650"/>
              <a:gd name="f29" fmla="val 9340"/>
              <a:gd name="f30" fmla="val 10004"/>
              <a:gd name="f31" fmla="val 690"/>
              <a:gd name="f32" fmla="val 10710"/>
              <a:gd name="f33" fmla="val 1050"/>
              <a:gd name="f34" fmla="val 11210"/>
              <a:gd name="f35" fmla="val 1700"/>
              <a:gd name="f36" fmla="val 11570"/>
              <a:gd name="f37" fmla="val 630"/>
              <a:gd name="f38" fmla="val 12330"/>
              <a:gd name="f39" fmla="val 13150"/>
              <a:gd name="f40" fmla="val 13840"/>
              <a:gd name="f41" fmla="val 14470"/>
              <a:gd name="f42" fmla="val 460"/>
              <a:gd name="f43" fmla="val 14870"/>
              <a:gd name="f44" fmla="val 1160"/>
              <a:gd name="f45" fmla="val 15330"/>
              <a:gd name="f46" fmla="val 440"/>
              <a:gd name="f47" fmla="val 16020"/>
              <a:gd name="f48" fmla="val 16740"/>
              <a:gd name="f49" fmla="val 17910"/>
              <a:gd name="f50" fmla="val 18900"/>
              <a:gd name="f51" fmla="val 1130"/>
              <a:gd name="f52" fmla="val 19110"/>
              <a:gd name="f53" fmla="val 2710"/>
              <a:gd name="f54" fmla="val 20240"/>
              <a:gd name="f55" fmla="val 3150"/>
              <a:gd name="f56" fmla="val 21060"/>
              <a:gd name="f57" fmla="val 4580"/>
              <a:gd name="f58" fmla="val 6220"/>
              <a:gd name="f59" fmla="val 6720"/>
              <a:gd name="f60" fmla="val 21000"/>
              <a:gd name="f61" fmla="val 7200"/>
              <a:gd name="f62" fmla="val 20830"/>
              <a:gd name="f63" fmla="val 7660"/>
              <a:gd name="f64" fmla="val 21310"/>
              <a:gd name="f65" fmla="val 8460"/>
              <a:gd name="f66" fmla="val 9450"/>
              <a:gd name="f67" fmla="val 10460"/>
              <a:gd name="f68" fmla="val 12750"/>
              <a:gd name="f69" fmla="val 20310"/>
              <a:gd name="f70" fmla="val 14680"/>
              <a:gd name="f71" fmla="val 18650"/>
              <a:gd name="f72" fmla="val 15010"/>
              <a:gd name="f73" fmla="val 17200"/>
              <a:gd name="f74" fmla="val 17370"/>
              <a:gd name="f75" fmla="val 18920"/>
              <a:gd name="f76" fmla="val 15770"/>
              <a:gd name="f77" fmla="val 15220"/>
              <a:gd name="f78" fmla="val 14700"/>
              <a:gd name="f79" fmla="val 18710"/>
              <a:gd name="f80" fmla="val 14240"/>
              <a:gd name="f81" fmla="val 18310"/>
              <a:gd name="f82" fmla="val 13820"/>
              <a:gd name="f83" fmla="val 12490"/>
              <a:gd name="f84" fmla="val 11000"/>
              <a:gd name="f85" fmla="val 9890"/>
              <a:gd name="f86" fmla="val 8840"/>
              <a:gd name="f87" fmla="val 20790"/>
              <a:gd name="f88" fmla="val 8210"/>
              <a:gd name="f89" fmla="val 19510"/>
              <a:gd name="f90" fmla="val 7620"/>
              <a:gd name="f91" fmla="val 20000"/>
              <a:gd name="f92" fmla="val 7930"/>
              <a:gd name="f93" fmla="val 20290"/>
              <a:gd name="f94" fmla="val 6240"/>
              <a:gd name="f95" fmla="val 4850"/>
              <a:gd name="f96" fmla="val 3570"/>
              <a:gd name="f97" fmla="val 19280"/>
              <a:gd name="f98" fmla="val 2900"/>
              <a:gd name="f99" fmla="val 17640"/>
              <a:gd name="f100" fmla="val 1300"/>
              <a:gd name="f101" fmla="val 17600"/>
              <a:gd name="f102" fmla="val 480"/>
              <a:gd name="f103" fmla="val 16300"/>
              <a:gd name="f104" fmla="val 14660"/>
              <a:gd name="f105" fmla="val 13900"/>
              <a:gd name="f106" fmla="val 13210"/>
              <a:gd name="f107" fmla="val 1070"/>
              <a:gd name="f108" fmla="val 12640"/>
              <a:gd name="f109" fmla="val 380"/>
              <a:gd name="f110" fmla="val 12160"/>
              <a:gd name="f111" fmla="val 10120"/>
              <a:gd name="f112" fmla="val 8590"/>
              <a:gd name="f113" fmla="val 840"/>
              <a:gd name="f114" fmla="val 7330"/>
              <a:gd name="f115" fmla="val 7410"/>
              <a:gd name="f116" fmla="val 2040"/>
              <a:gd name="f117" fmla="val 7690"/>
              <a:gd name="f118" fmla="val 2090"/>
              <a:gd name="f119" fmla="val 7920"/>
              <a:gd name="f120" fmla="val 2790"/>
              <a:gd name="f121" fmla="val 7480"/>
              <a:gd name="f122" fmla="val 3050"/>
              <a:gd name="f123" fmla="val 7670"/>
              <a:gd name="f124" fmla="val 3310"/>
              <a:gd name="f125" fmla="val 11130"/>
              <a:gd name="f126" fmla="val 1910"/>
              <a:gd name="f127" fmla="val 11080"/>
              <a:gd name="f128" fmla="val 2160"/>
              <a:gd name="f129" fmla="val 11030"/>
              <a:gd name="f130" fmla="val 2400"/>
              <a:gd name="f131" fmla="val 14720"/>
              <a:gd name="f132" fmla="val 1400"/>
              <a:gd name="f133" fmla="val 14640"/>
              <a:gd name="f134" fmla="val 1720"/>
              <a:gd name="f135" fmla="val 14540"/>
              <a:gd name="f136" fmla="val 2010"/>
              <a:gd name="f137" fmla="val 19130"/>
              <a:gd name="f138" fmla="val 2890"/>
              <a:gd name="f139" fmla="val 19230"/>
              <a:gd name="f140" fmla="val 3290"/>
              <a:gd name="f141" fmla="val 19190"/>
              <a:gd name="f142" fmla="val 3380"/>
              <a:gd name="f143" fmla="val 20660"/>
              <a:gd name="f144" fmla="val 8170"/>
              <a:gd name="f145" fmla="val 20430"/>
              <a:gd name="f146" fmla="val 8620"/>
              <a:gd name="f147" fmla="val 20110"/>
              <a:gd name="f148" fmla="val 8990"/>
              <a:gd name="f149" fmla="val 18660"/>
              <a:gd name="f150" fmla="val 18740"/>
              <a:gd name="f151" fmla="val 14200"/>
              <a:gd name="f152" fmla="val 18280"/>
              <a:gd name="f153" fmla="val 12200"/>
              <a:gd name="f154" fmla="val 17000"/>
              <a:gd name="f155" fmla="val 11450"/>
              <a:gd name="f156" fmla="val 14320"/>
              <a:gd name="f157" fmla="val 17980"/>
              <a:gd name="f158" fmla="val 14350"/>
              <a:gd name="f159" fmla="val 17680"/>
              <a:gd name="f160" fmla="val 14370"/>
              <a:gd name="f161" fmla="val 17360"/>
              <a:gd name="f162" fmla="val 8220"/>
              <a:gd name="f163" fmla="val 8060"/>
              <a:gd name="f164" fmla="val 19250"/>
              <a:gd name="f165" fmla="val 7960"/>
              <a:gd name="f166" fmla="val 18950"/>
              <a:gd name="f167" fmla="val 7860"/>
              <a:gd name="f168" fmla="val 18640"/>
              <a:gd name="f169" fmla="val 3090"/>
              <a:gd name="f170" fmla="val 3280"/>
              <a:gd name="f171" fmla="val 17540"/>
              <a:gd name="f172" fmla="val 3460"/>
              <a:gd name="f173" fmla="val 17450"/>
              <a:gd name="f174" fmla="val 12900"/>
              <a:gd name="f175" fmla="val 1780"/>
              <a:gd name="f176" fmla="val 13130"/>
              <a:gd name="f177" fmla="val 2330"/>
              <a:gd name="f178" fmla="val 13040"/>
              <a:gd name="f179" fmla="*/ 1800 1800 1"/>
              <a:gd name="f180" fmla="+- 0 0 0"/>
              <a:gd name="f181" fmla="+- 0 0 23592960"/>
              <a:gd name="f182" fmla="val 1800"/>
              <a:gd name="f183" fmla="*/ 1200 1200 1"/>
              <a:gd name="f184" fmla="val 1200"/>
              <a:gd name="f185" fmla="*/ 700 700 1"/>
              <a:gd name="f186" fmla="val 700"/>
              <a:gd name="f187" fmla="+- 0 0 -270"/>
              <a:gd name="f188" fmla="+- 0 0 180"/>
              <a:gd name="f189" fmla="+- 0 0 -90"/>
              <a:gd name="f190" fmla="+- 0 0 -212"/>
              <a:gd name="f191" fmla="*/ f5 1 21600"/>
              <a:gd name="f192" fmla="*/ f6 1 21600"/>
              <a:gd name="f193" fmla="*/ f9 1 180"/>
              <a:gd name="f194" fmla="pin -2147483647 f0 2147483647"/>
              <a:gd name="f195" fmla="pin -2147483647 f1 2147483647"/>
              <a:gd name="f196" fmla="*/ 0 f9 1"/>
              <a:gd name="f197" fmla="*/ f180 f2 1"/>
              <a:gd name="f198" fmla="*/ f181 f2 1"/>
              <a:gd name="f199" fmla="*/ f187 f2 1"/>
              <a:gd name="f200" fmla="*/ f188 f2 1"/>
              <a:gd name="f201" fmla="*/ f189 f2 1"/>
              <a:gd name="f202" fmla="*/ f190 f2 1"/>
              <a:gd name="f203" fmla="+- f194 0 10800"/>
              <a:gd name="f204" fmla="+- f195 0 10800"/>
              <a:gd name="f205" fmla="val f194"/>
              <a:gd name="f206" fmla="val f195"/>
              <a:gd name="f207" fmla="*/ f194 f191 1"/>
              <a:gd name="f208" fmla="*/ f195 f192 1"/>
              <a:gd name="f209" fmla="*/ 3000 f191 1"/>
              <a:gd name="f210" fmla="*/ 17110 f191 1"/>
              <a:gd name="f211" fmla="*/ 17330 f192 1"/>
              <a:gd name="f212" fmla="*/ 3320 f192 1"/>
              <a:gd name="f213" fmla="*/ f196 1 f4"/>
              <a:gd name="f214" fmla="*/ f197 1 f4"/>
              <a:gd name="f215" fmla="*/ f198 1 f4"/>
              <a:gd name="f216" fmla="*/ 0 f191 1"/>
              <a:gd name="f217" fmla="*/ 10800 f192 1"/>
              <a:gd name="f218" fmla="*/ f199 1 f4"/>
              <a:gd name="f219" fmla="*/ 10800 f191 1"/>
              <a:gd name="f220" fmla="*/ 21600 f192 1"/>
              <a:gd name="f221" fmla="*/ f200 1 f4"/>
              <a:gd name="f222" fmla="*/ 21600 f191 1"/>
              <a:gd name="f223" fmla="*/ f201 1 f4"/>
              <a:gd name="f224" fmla="*/ 0 f192 1"/>
              <a:gd name="f225" fmla="*/ f202 1 f4"/>
              <a:gd name="f226" fmla="+- 0 0 f204"/>
              <a:gd name="f227" fmla="+- 0 0 f203"/>
              <a:gd name="f228" fmla="+- 0 0 f213"/>
              <a:gd name="f229" fmla="+- f214 0 f3"/>
              <a:gd name="f230" fmla="+- f215 0 f3"/>
              <a:gd name="f231" fmla="+- f218 0 f3"/>
              <a:gd name="f232" fmla="+- f221 0 f3"/>
              <a:gd name="f233" fmla="+- f223 0 f3"/>
              <a:gd name="f234" fmla="*/ f205 f191 1"/>
              <a:gd name="f235" fmla="*/ f206 f192 1"/>
              <a:gd name="f236" fmla="+- f225 0 f3"/>
              <a:gd name="f237" fmla="at2 f226 f227"/>
              <a:gd name="f238" fmla="*/ f228 f2 1"/>
              <a:gd name="f239" fmla="+- f230 0 f229"/>
              <a:gd name="f240" fmla="+- f237 f3 0"/>
              <a:gd name="f241" fmla="*/ f238 1 f9"/>
              <a:gd name="f242" fmla="*/ f240 f9 1"/>
              <a:gd name="f243" fmla="+- f241 0 f3"/>
              <a:gd name="f244" fmla="*/ f242 1 f2"/>
              <a:gd name="f245" fmla="cos 1 f243"/>
              <a:gd name="f246" fmla="sin 1 f243"/>
              <a:gd name="f247" fmla="+- 0 0 f244"/>
              <a:gd name="f248" fmla="+- 0 0 f245"/>
              <a:gd name="f249" fmla="+- 0 0 f246"/>
              <a:gd name="f250" fmla="val f247"/>
              <a:gd name="f251" fmla="*/ 1800 f248 1"/>
              <a:gd name="f252" fmla="*/ 1800 f249 1"/>
              <a:gd name="f253" fmla="*/ 1200 f248 1"/>
              <a:gd name="f254" fmla="*/ 1200 f249 1"/>
              <a:gd name="f255" fmla="*/ 700 f248 1"/>
              <a:gd name="f256" fmla="*/ 700 f249 1"/>
              <a:gd name="f257" fmla="*/ f250 1 f193"/>
              <a:gd name="f258" fmla="*/ f251 f251 1"/>
              <a:gd name="f259" fmla="*/ f252 f252 1"/>
              <a:gd name="f260" fmla="*/ f253 f253 1"/>
              <a:gd name="f261" fmla="*/ f254 f254 1"/>
              <a:gd name="f262" fmla="*/ f255 f255 1"/>
              <a:gd name="f263" fmla="*/ f256 f256 1"/>
              <a:gd name="f264" fmla="*/ f257 f193 1"/>
              <a:gd name="f265" fmla="+- f258 f259 0"/>
              <a:gd name="f266" fmla="+- f260 f261 0"/>
              <a:gd name="f267" fmla="+- f262 f263 0"/>
              <a:gd name="f268" fmla="+- 0 0 f264"/>
              <a:gd name="f269" fmla="sqrt f265"/>
              <a:gd name="f270" fmla="sqrt f266"/>
              <a:gd name="f271" fmla="sqrt f267"/>
              <a:gd name="f272" fmla="*/ f268 f2 1"/>
              <a:gd name="f273" fmla="*/ f179 1 f269"/>
              <a:gd name="f274" fmla="*/ f183 1 f270"/>
              <a:gd name="f275" fmla="*/ f185 1 f271"/>
              <a:gd name="f276" fmla="*/ f272 1 f9"/>
              <a:gd name="f277" fmla="*/ f248 f273 1"/>
              <a:gd name="f278" fmla="*/ f249 f273 1"/>
              <a:gd name="f279" fmla="*/ f248 f274 1"/>
              <a:gd name="f280" fmla="*/ f249 f274 1"/>
              <a:gd name="f281" fmla="*/ f248 f275 1"/>
              <a:gd name="f282" fmla="*/ f249 f275 1"/>
              <a:gd name="f283" fmla="+- f276 0 f3"/>
              <a:gd name="f284" fmla="+- f205 0 f281"/>
              <a:gd name="f285" fmla="+- f206 0 f282"/>
              <a:gd name="f286" fmla="sin 1 f283"/>
              <a:gd name="f287" fmla="cos 1 f283"/>
              <a:gd name="f288" fmla="+- 0 0 f286"/>
              <a:gd name="f289" fmla="+- 0 0 f287"/>
              <a:gd name="f290" fmla="*/ 10800 f288 1"/>
              <a:gd name="f291" fmla="*/ 10800 f289 1"/>
              <a:gd name="f292" fmla="+- f290 10800 0"/>
              <a:gd name="f293" fmla="+- f291 10800 0"/>
              <a:gd name="f294" fmla="*/ f290 1 12"/>
              <a:gd name="f295" fmla="*/ f291 1 12"/>
              <a:gd name="f296" fmla="+- f194 0 f292"/>
              <a:gd name="f297" fmla="+- f195 0 f293"/>
              <a:gd name="f298" fmla="*/ f296 1 3"/>
              <a:gd name="f299" fmla="*/ f297 1 3"/>
              <a:gd name="f300" fmla="*/ f296 2 1"/>
              <a:gd name="f301" fmla="*/ f297 2 1"/>
              <a:gd name="f302" fmla="*/ f300 1 3"/>
              <a:gd name="f303" fmla="*/ f301 1 3"/>
              <a:gd name="f304" fmla="+- f298 f292 0"/>
              <a:gd name="f305" fmla="+- f299 f293 0"/>
              <a:gd name="f306" fmla="+- f304 0 f294"/>
              <a:gd name="f307" fmla="+- f305 0 f295"/>
              <a:gd name="f308" fmla="+- f302 f292 0"/>
              <a:gd name="f309" fmla="+- f303 f293 0"/>
              <a:gd name="f310" fmla="+- f306 0 f277"/>
              <a:gd name="f311" fmla="+- f307 0 f278"/>
              <a:gd name="f312" fmla="+- f308 0 f279"/>
              <a:gd name="f313" fmla="+- f309 0 f280"/>
            </a:gdLst>
            <a:ahLst>
              <a:ahXY gdRefX="f0" minX="f10" maxX="f11" gdRefY="f1" minY="f10" maxY="f11">
                <a:pos x="f207" y="f208"/>
              </a:ahXY>
            </a:ahLst>
            <a:cxnLst>
              <a:cxn ang="3cd4">
                <a:pos x="hc" y="t"/>
              </a:cxn>
              <a:cxn ang="0">
                <a:pos x="r" y="vc"/>
              </a:cxn>
              <a:cxn ang="cd4">
                <a:pos x="hc" y="b"/>
              </a:cxn>
              <a:cxn ang="cd2">
                <a:pos x="l" y="vc"/>
              </a:cxn>
              <a:cxn ang="f231">
                <a:pos x="f216" y="f217"/>
              </a:cxn>
              <a:cxn ang="f232">
                <a:pos x="f219" y="f220"/>
              </a:cxn>
              <a:cxn ang="f233">
                <a:pos x="f222" y="f217"/>
              </a:cxn>
              <a:cxn ang="f229">
                <a:pos x="f219" y="f224"/>
              </a:cxn>
              <a:cxn ang="f236">
                <a:pos x="f234" y="f235"/>
              </a:cxn>
            </a:cxnLst>
            <a:rect l="f209" t="f212" r="f210" b="f211"/>
            <a:pathLst>
              <a:path w="21600" h="21600">
                <a:moveTo>
                  <a:pt x="f12" y="f13"/>
                </a:moveTo>
                <a:cubicBezTo>
                  <a:pt x="f14" y="f15"/>
                  <a:pt x="f16" y="f17"/>
                  <a:pt x="f18" y="f17"/>
                </a:cubicBezTo>
                <a:cubicBezTo>
                  <a:pt x="f19" y="f20"/>
                  <a:pt x="f21" y="f22"/>
                  <a:pt x="f23" y="f24"/>
                </a:cubicBezTo>
                <a:cubicBezTo>
                  <a:pt x="f25" y="f26"/>
                  <a:pt x="f27" y="f28"/>
                  <a:pt x="f29" y="f28"/>
                </a:cubicBezTo>
                <a:cubicBezTo>
                  <a:pt x="f30" y="f31"/>
                  <a:pt x="f32" y="f33"/>
                  <a:pt x="f34" y="f35"/>
                </a:cubicBezTo>
                <a:cubicBezTo>
                  <a:pt x="f36" y="f37"/>
                  <a:pt x="f38" y="f7"/>
                  <a:pt x="f39" y="f7"/>
                </a:cubicBezTo>
                <a:cubicBezTo>
                  <a:pt x="f40" y="f7"/>
                  <a:pt x="f41" y="f42"/>
                  <a:pt x="f43" y="f44"/>
                </a:cubicBezTo>
                <a:cubicBezTo>
                  <a:pt x="f45" y="f46"/>
                  <a:pt x="f47" y="f7"/>
                  <a:pt x="f48" y="f7"/>
                </a:cubicBezTo>
                <a:cubicBezTo>
                  <a:pt x="f49" y="f7"/>
                  <a:pt x="f50" y="f51"/>
                  <a:pt x="f52" y="f53"/>
                </a:cubicBezTo>
                <a:cubicBezTo>
                  <a:pt x="f54" y="f55"/>
                  <a:pt x="f56" y="f57"/>
                  <a:pt x="f56" y="f58"/>
                </a:cubicBezTo>
                <a:cubicBezTo>
                  <a:pt x="f56" y="f59"/>
                  <a:pt x="f60" y="f61"/>
                  <a:pt x="f62" y="f63"/>
                </a:cubicBezTo>
                <a:cubicBezTo>
                  <a:pt x="f64" y="f65"/>
                  <a:pt x="f8" y="f66"/>
                  <a:pt x="f8" y="f67"/>
                </a:cubicBezTo>
                <a:cubicBezTo>
                  <a:pt x="f8" y="f68"/>
                  <a:pt x="f69" y="f70"/>
                  <a:pt x="f71" y="f72"/>
                </a:cubicBezTo>
                <a:cubicBezTo>
                  <a:pt x="f71" y="f73"/>
                  <a:pt x="f74" y="f75"/>
                  <a:pt x="f76" y="f75"/>
                </a:cubicBezTo>
                <a:cubicBezTo>
                  <a:pt x="f77" y="f75"/>
                  <a:pt x="f78" y="f79"/>
                  <a:pt x="f80" y="f81"/>
                </a:cubicBezTo>
                <a:cubicBezTo>
                  <a:pt x="f82" y="f54"/>
                  <a:pt x="f83" y="f8"/>
                  <a:pt x="f84" y="f8"/>
                </a:cubicBezTo>
                <a:cubicBezTo>
                  <a:pt x="f85" y="f8"/>
                  <a:pt x="f86" y="f87"/>
                  <a:pt x="f88" y="f89"/>
                </a:cubicBezTo>
                <a:cubicBezTo>
                  <a:pt x="f90" y="f91"/>
                  <a:pt x="f92" y="f93"/>
                  <a:pt x="f94" y="f93"/>
                </a:cubicBezTo>
                <a:cubicBezTo>
                  <a:pt x="f95" y="f93"/>
                  <a:pt x="f96" y="f97"/>
                  <a:pt x="f98" y="f99"/>
                </a:cubicBezTo>
                <a:cubicBezTo>
                  <a:pt x="f100" y="f101"/>
                  <a:pt x="f102" y="f103"/>
                  <a:pt x="f102" y="f104"/>
                </a:cubicBezTo>
                <a:cubicBezTo>
                  <a:pt x="f102" y="f105"/>
                  <a:pt x="f31" y="f106"/>
                  <a:pt x="f107" y="f108"/>
                </a:cubicBezTo>
                <a:cubicBezTo>
                  <a:pt x="f109" y="f110"/>
                  <a:pt x="f7" y="f34"/>
                  <a:pt x="f7" y="f111"/>
                </a:cubicBezTo>
                <a:cubicBezTo>
                  <a:pt x="f7" y="f112"/>
                  <a:pt x="f113" y="f114"/>
                  <a:pt x="f12" y="f13"/>
                </a:cubicBezTo>
                <a:close/>
              </a:path>
              <a:path w="21600" h="21600" fill="none">
                <a:moveTo>
                  <a:pt x="f12" y="f13"/>
                </a:moveTo>
                <a:cubicBezTo>
                  <a:pt x="f20" y="f115"/>
                  <a:pt x="f116" y="f117"/>
                  <a:pt x="f118" y="f119"/>
                </a:cubicBezTo>
              </a:path>
              <a:path w="21600" h="21600" fill="none">
                <a:moveTo>
                  <a:pt x="f23" y="f24"/>
                </a:moveTo>
                <a:cubicBezTo>
                  <a:pt x="f61" y="f120"/>
                  <a:pt x="f121" y="f122"/>
                  <a:pt x="f123" y="f124"/>
                </a:cubicBezTo>
              </a:path>
              <a:path w="21600" h="21600" fill="none">
                <a:moveTo>
                  <a:pt x="f34" y="f35"/>
                </a:moveTo>
                <a:cubicBezTo>
                  <a:pt x="f125" y="f126"/>
                  <a:pt x="f127" y="f128"/>
                  <a:pt x="f129" y="f130"/>
                </a:cubicBezTo>
              </a:path>
              <a:path w="21600" h="21600" fill="none">
                <a:moveTo>
                  <a:pt x="f43" y="f44"/>
                </a:moveTo>
                <a:cubicBezTo>
                  <a:pt x="f131" y="f132"/>
                  <a:pt x="f133" y="f134"/>
                  <a:pt x="f135" y="f136"/>
                </a:cubicBezTo>
              </a:path>
              <a:path w="21600" h="21600" fill="none">
                <a:moveTo>
                  <a:pt x="f52" y="f53"/>
                </a:moveTo>
                <a:cubicBezTo>
                  <a:pt x="f137" y="f138"/>
                  <a:pt x="f139" y="f140"/>
                  <a:pt x="f141" y="f142"/>
                </a:cubicBezTo>
              </a:path>
              <a:path w="21600" h="21600" fill="none">
                <a:moveTo>
                  <a:pt x="f62" y="f63"/>
                </a:moveTo>
                <a:cubicBezTo>
                  <a:pt x="f143" y="f144"/>
                  <a:pt x="f145" y="f146"/>
                  <a:pt x="f147" y="f148"/>
                </a:cubicBezTo>
              </a:path>
              <a:path w="21600" h="21600" fill="none">
                <a:moveTo>
                  <a:pt x="f149" y="f72"/>
                </a:moveTo>
                <a:cubicBezTo>
                  <a:pt x="f150" y="f151"/>
                  <a:pt x="f152" y="f153"/>
                  <a:pt x="f154" y="f155"/>
                </a:cubicBezTo>
              </a:path>
              <a:path w="21600" h="21600" fill="none">
                <a:moveTo>
                  <a:pt x="f80" y="f81"/>
                </a:moveTo>
                <a:cubicBezTo>
                  <a:pt x="f156" y="f157"/>
                  <a:pt x="f158" y="f159"/>
                  <a:pt x="f160" y="f161"/>
                </a:cubicBezTo>
              </a:path>
              <a:path w="21600" h="21600" fill="none">
                <a:moveTo>
                  <a:pt x="f162" y="f89"/>
                </a:moveTo>
                <a:cubicBezTo>
                  <a:pt x="f163" y="f164"/>
                  <a:pt x="f165" y="f166"/>
                  <a:pt x="f167" y="f168"/>
                </a:cubicBezTo>
              </a:path>
              <a:path w="21600" h="21600" fill="none">
                <a:moveTo>
                  <a:pt x="f98" y="f99"/>
                </a:moveTo>
                <a:cubicBezTo>
                  <a:pt x="f169" y="f101"/>
                  <a:pt x="f170" y="f171"/>
                  <a:pt x="f172" y="f173"/>
                </a:cubicBezTo>
              </a:path>
              <a:path w="21600" h="21600" fill="none">
                <a:moveTo>
                  <a:pt x="f107" y="f108"/>
                </a:moveTo>
                <a:cubicBezTo>
                  <a:pt x="f132" y="f174"/>
                  <a:pt x="f175" y="f176"/>
                  <a:pt x="f177" y="f178"/>
                </a:cubicBezTo>
              </a:path>
              <a:path w="21600" h="21600">
                <a:moveTo>
                  <a:pt x="f310" y="f311"/>
                </a:moveTo>
                <a:arcTo wR="f182" hR="f182" stAng="f229" swAng="f239"/>
                <a:close/>
              </a:path>
              <a:path w="21600" h="21600">
                <a:moveTo>
                  <a:pt x="f312" y="f313"/>
                </a:moveTo>
                <a:arcTo wR="f184" hR="f184" stAng="f229" swAng="f239"/>
                <a:close/>
              </a:path>
              <a:path w="21600" h="21600">
                <a:moveTo>
                  <a:pt x="f284" y="f285"/>
                </a:moveTo>
                <a:arcTo wR="f186" hR="f186" stAng="f229" swAng="f239"/>
                <a:close/>
              </a:path>
            </a:pathLst>
          </a:custGeom>
          <a:solidFill>
            <a:srgbClr val="BDD7EE"/>
          </a:solidFill>
          <a:ln w="12701" cap="flat">
            <a:solidFill>
              <a:srgbClr val="4472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1" u="none" strike="noStrike" kern="1200" cap="none" spc="0" baseline="0" dirty="0" smtClean="0">
                <a:solidFill>
                  <a:srgbClr val="002060"/>
                </a:solidFill>
                <a:uFillTx/>
                <a:latin typeface="Tenorite" pitchFamily="2"/>
              </a:rPr>
              <a:t>What happens next?</a:t>
            </a:r>
            <a:endParaRPr lang="en-GB" sz="2800" b="0" i="1" u="none" strike="noStrike" kern="1200" cap="none" spc="0" baseline="0" dirty="0">
              <a:solidFill>
                <a:srgbClr val="002060"/>
              </a:solidFill>
              <a:uFillTx/>
              <a:latin typeface="Tenorite" pitchFamily="2"/>
            </a:endParaRPr>
          </a:p>
        </p:txBody>
      </p:sp>
      <p:pic>
        <p:nvPicPr>
          <p:cNvPr id="7" name="Picture 5" descr="A picture containing text, clipart&#10;&#10;Description automatically generated">
            <a:extLst>
              <a:ext uri="{FF2B5EF4-FFF2-40B4-BE49-F238E27FC236}">
                <a16:creationId xmlns:a16="http://schemas.microsoft.com/office/drawing/2014/main" id="{9130F456-A442-5EEB-1011-2F53FA41CDFE}"/>
              </a:ext>
            </a:extLst>
          </p:cNvPr>
          <p:cNvPicPr>
            <a:picLocks noChangeAspect="1"/>
          </p:cNvPicPr>
          <p:nvPr/>
        </p:nvPicPr>
        <p:blipFill>
          <a:blip r:embed="rId4"/>
          <a:stretch>
            <a:fillRect/>
          </a:stretch>
        </p:blipFill>
        <p:spPr>
          <a:xfrm>
            <a:off x="10473693" y="71122"/>
            <a:ext cx="1503675" cy="1503675"/>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6CE7-ED2C-5094-7737-08D0E5A25919}"/>
              </a:ext>
            </a:extLst>
          </p:cNvPr>
          <p:cNvSpPr txBox="1">
            <a:spLocks noGrp="1"/>
          </p:cNvSpPr>
          <p:nvPr>
            <p:ph type="title"/>
          </p:nvPr>
        </p:nvSpPr>
        <p:spPr/>
        <p:txBody>
          <a:bodyPr/>
          <a:lstStyle/>
          <a:p>
            <a:pPr lvl="0"/>
            <a:r>
              <a:rPr lang="en-US"/>
              <a:t>Pupil Support Team </a:t>
            </a:r>
          </a:p>
        </p:txBody>
      </p:sp>
      <p:sp>
        <p:nvSpPr>
          <p:cNvPr id="3" name="Text Placeholder 30">
            <a:extLst>
              <a:ext uri="{FF2B5EF4-FFF2-40B4-BE49-F238E27FC236}">
                <a16:creationId xmlns:a16="http://schemas.microsoft.com/office/drawing/2014/main" id="{89A6777C-6EDA-F96C-0E80-0F3F7DE9B558}"/>
              </a:ext>
            </a:extLst>
          </p:cNvPr>
          <p:cNvSpPr txBox="1">
            <a:spLocks noGrp="1"/>
          </p:cNvSpPr>
          <p:nvPr>
            <p:ph type="body" idx="4294967295"/>
          </p:nvPr>
        </p:nvSpPr>
        <p:spPr>
          <a:xfrm>
            <a:off x="603632" y="5165591"/>
            <a:ext cx="2556296" cy="472315"/>
          </a:xfrm>
        </p:spPr>
        <p:txBody>
          <a:bodyPr anchorCtr="1">
            <a:noAutofit/>
          </a:bodyPr>
          <a:lstStyle/>
          <a:p>
            <a:pPr marL="0" lvl="0" indent="0" algn="ctr">
              <a:buNone/>
            </a:pPr>
            <a:r>
              <a:rPr lang="en-GB" sz="1600" spc="150"/>
              <a:t>PT Additional Support for Learning </a:t>
            </a:r>
          </a:p>
        </p:txBody>
      </p:sp>
      <p:pic>
        <p:nvPicPr>
          <p:cNvPr id="4" name="Picture 17">
            <a:extLst>
              <a:ext uri="{FF2B5EF4-FFF2-40B4-BE49-F238E27FC236}">
                <a16:creationId xmlns:a16="http://schemas.microsoft.com/office/drawing/2014/main" id="{CF4D5D3B-DF45-FE95-E3D4-AF2D2956120E}"/>
              </a:ext>
            </a:extLst>
          </p:cNvPr>
          <p:cNvPicPr>
            <a:picLocks noChangeAspect="1"/>
          </p:cNvPicPr>
          <p:nvPr/>
        </p:nvPicPr>
        <p:blipFill>
          <a:blip r:embed="rId2"/>
          <a:srcRect l="30528" t="12752" r="39472" b="74660"/>
          <a:stretch>
            <a:fillRect/>
          </a:stretch>
        </p:blipFill>
        <p:spPr>
          <a:xfrm>
            <a:off x="89099" y="71122"/>
            <a:ext cx="3657600" cy="862882"/>
          </a:xfrm>
          <a:prstGeom prst="rect">
            <a:avLst/>
          </a:prstGeom>
          <a:noFill/>
          <a:ln cap="flat">
            <a:noFill/>
          </a:ln>
        </p:spPr>
      </p:pic>
      <p:pic>
        <p:nvPicPr>
          <p:cNvPr id="5" name="Picture 18" descr="A picture containing text, clipart&#10;&#10;Description automatically generated">
            <a:extLst>
              <a:ext uri="{FF2B5EF4-FFF2-40B4-BE49-F238E27FC236}">
                <a16:creationId xmlns:a16="http://schemas.microsoft.com/office/drawing/2014/main" id="{BAD6359D-99EE-2662-A109-7DABD795E0A0}"/>
              </a:ext>
            </a:extLst>
          </p:cNvPr>
          <p:cNvPicPr>
            <a:picLocks noChangeAspect="1"/>
          </p:cNvPicPr>
          <p:nvPr/>
        </p:nvPicPr>
        <p:blipFill>
          <a:blip r:embed="rId3"/>
          <a:stretch>
            <a:fillRect/>
          </a:stretch>
        </p:blipFill>
        <p:spPr>
          <a:xfrm>
            <a:off x="10473693" y="71122"/>
            <a:ext cx="1503675" cy="1503675"/>
          </a:xfrm>
          <a:prstGeom prst="rect">
            <a:avLst/>
          </a:prstGeom>
          <a:noFill/>
          <a:ln cap="flat">
            <a:noFill/>
          </a:ln>
        </p:spPr>
      </p:pic>
      <p:pic>
        <p:nvPicPr>
          <p:cNvPr id="6" name="Picture 19">
            <a:extLst>
              <a:ext uri="{FF2B5EF4-FFF2-40B4-BE49-F238E27FC236}">
                <a16:creationId xmlns:a16="http://schemas.microsoft.com/office/drawing/2014/main" id="{9983B301-6FEB-448D-5FE7-7C6F54AC0F9C}"/>
              </a:ext>
            </a:extLst>
          </p:cNvPr>
          <p:cNvPicPr>
            <a:picLocks noChangeAspect="1"/>
          </p:cNvPicPr>
          <p:nvPr/>
        </p:nvPicPr>
        <p:blipFill>
          <a:blip r:embed="rId4"/>
          <a:srcRect l="17661" t="48104" r="63903" b="20915"/>
          <a:stretch>
            <a:fillRect/>
          </a:stretch>
        </p:blipFill>
        <p:spPr>
          <a:xfrm>
            <a:off x="3280766" y="2013289"/>
            <a:ext cx="2628351" cy="2606853"/>
          </a:xfrm>
          <a:prstGeom prst="rect">
            <a:avLst/>
          </a:prstGeom>
          <a:noFill/>
          <a:ln cap="flat">
            <a:noFill/>
          </a:ln>
        </p:spPr>
      </p:pic>
      <p:pic>
        <p:nvPicPr>
          <p:cNvPr id="7" name="Picture 2" descr="\\WHAC-fs1\ALV resources\Photos\2018-2019\Junior SoC 2019\Natalie Flint.jpg">
            <a:extLst>
              <a:ext uri="{FF2B5EF4-FFF2-40B4-BE49-F238E27FC236}">
                <a16:creationId xmlns:a16="http://schemas.microsoft.com/office/drawing/2014/main" id="{36E473D3-C1A4-55F5-39A9-72CD17B22A43}"/>
              </a:ext>
            </a:extLst>
          </p:cNvPr>
          <p:cNvPicPr>
            <a:picLocks noChangeAspect="1"/>
          </p:cNvPicPr>
          <p:nvPr/>
        </p:nvPicPr>
        <p:blipFill>
          <a:blip r:embed="rId5"/>
          <a:srcRect/>
          <a:stretch>
            <a:fillRect/>
          </a:stretch>
        </p:blipFill>
        <p:spPr>
          <a:xfrm>
            <a:off x="763277" y="2013289"/>
            <a:ext cx="2105598" cy="2528251"/>
          </a:xfrm>
          <a:prstGeom prst="rect">
            <a:avLst/>
          </a:prstGeom>
          <a:noFill/>
          <a:ln cap="flat">
            <a:noFill/>
          </a:ln>
        </p:spPr>
      </p:pic>
      <p:pic>
        <p:nvPicPr>
          <p:cNvPr id="8" name="Picture 21">
            <a:extLst>
              <a:ext uri="{FF2B5EF4-FFF2-40B4-BE49-F238E27FC236}">
                <a16:creationId xmlns:a16="http://schemas.microsoft.com/office/drawing/2014/main" id="{6B5D0BC4-9F51-1F17-871B-D06B4FCD2D10}"/>
              </a:ext>
            </a:extLst>
          </p:cNvPr>
          <p:cNvPicPr>
            <a:picLocks noChangeAspect="1"/>
          </p:cNvPicPr>
          <p:nvPr/>
        </p:nvPicPr>
        <p:blipFill>
          <a:blip r:embed="rId4"/>
          <a:srcRect l="40180" t="48997" r="41737" b="21359"/>
          <a:stretch>
            <a:fillRect/>
          </a:stretch>
        </p:blipFill>
        <p:spPr>
          <a:xfrm>
            <a:off x="6107762" y="2013289"/>
            <a:ext cx="2694334" cy="2592598"/>
          </a:xfrm>
          <a:prstGeom prst="rect">
            <a:avLst/>
          </a:prstGeom>
          <a:noFill/>
          <a:ln cap="flat">
            <a:noFill/>
          </a:ln>
        </p:spPr>
      </p:pic>
      <p:pic>
        <p:nvPicPr>
          <p:cNvPr id="9" name="Picture 22">
            <a:extLst>
              <a:ext uri="{FF2B5EF4-FFF2-40B4-BE49-F238E27FC236}">
                <a16:creationId xmlns:a16="http://schemas.microsoft.com/office/drawing/2014/main" id="{D83274DF-AE97-CE15-A5D6-5523BD752BA0}"/>
              </a:ext>
            </a:extLst>
          </p:cNvPr>
          <p:cNvPicPr>
            <a:picLocks noChangeAspect="1"/>
          </p:cNvPicPr>
          <p:nvPr/>
        </p:nvPicPr>
        <p:blipFill>
          <a:blip r:embed="rId4"/>
          <a:srcRect l="62346" t="47892" r="20488" b="20879"/>
          <a:stretch>
            <a:fillRect/>
          </a:stretch>
        </p:blipFill>
        <p:spPr>
          <a:xfrm>
            <a:off x="9000740" y="2013289"/>
            <a:ext cx="2427978" cy="2592598"/>
          </a:xfrm>
          <a:prstGeom prst="rect">
            <a:avLst/>
          </a:prstGeom>
          <a:noFill/>
          <a:ln cap="flat">
            <a:noFill/>
          </a:ln>
        </p:spPr>
      </p:pic>
      <p:sp>
        <p:nvSpPr>
          <p:cNvPr id="10" name="Content Placeholder 2">
            <a:extLst>
              <a:ext uri="{FF2B5EF4-FFF2-40B4-BE49-F238E27FC236}">
                <a16:creationId xmlns:a16="http://schemas.microsoft.com/office/drawing/2014/main" id="{CB30DF33-C8AB-10ED-190A-ABD6DE5E7340}"/>
              </a:ext>
            </a:extLst>
          </p:cNvPr>
          <p:cNvSpPr txBox="1"/>
          <p:nvPr/>
        </p:nvSpPr>
        <p:spPr>
          <a:xfrm>
            <a:off x="9036091" y="4575456"/>
            <a:ext cx="2317711" cy="644780"/>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000" b="0" i="0" u="none" strike="noStrike" kern="1200" cap="none" spc="150" baseline="0">
                <a:solidFill>
                  <a:srgbClr val="000000"/>
                </a:solidFill>
                <a:uFillTx/>
                <a:latin typeface="Tenorite"/>
              </a:rPr>
              <a:t>Mrs Mack</a:t>
            </a:r>
          </a:p>
        </p:txBody>
      </p:sp>
      <p:sp>
        <p:nvSpPr>
          <p:cNvPr id="11" name="Content Placeholder 2">
            <a:extLst>
              <a:ext uri="{FF2B5EF4-FFF2-40B4-BE49-F238E27FC236}">
                <a16:creationId xmlns:a16="http://schemas.microsoft.com/office/drawing/2014/main" id="{8C7C11D1-3F2B-15E3-BC02-E8E14D335EBB}"/>
              </a:ext>
            </a:extLst>
          </p:cNvPr>
          <p:cNvSpPr txBox="1"/>
          <p:nvPr/>
        </p:nvSpPr>
        <p:spPr>
          <a:xfrm>
            <a:off x="6282888" y="4605887"/>
            <a:ext cx="2317711" cy="644780"/>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000" b="0" i="0" u="none" strike="noStrike" kern="1200" cap="none" spc="150" baseline="0">
                <a:solidFill>
                  <a:srgbClr val="000000"/>
                </a:solidFill>
                <a:uFillTx/>
                <a:latin typeface="Tenorite"/>
              </a:rPr>
              <a:t>Mrs Robertson</a:t>
            </a:r>
          </a:p>
        </p:txBody>
      </p:sp>
      <p:sp>
        <p:nvSpPr>
          <p:cNvPr id="12" name="Content Placeholder 2">
            <a:extLst>
              <a:ext uri="{FF2B5EF4-FFF2-40B4-BE49-F238E27FC236}">
                <a16:creationId xmlns:a16="http://schemas.microsoft.com/office/drawing/2014/main" id="{D8FBF7DD-CA01-EFC6-DD4B-9ED6CBB83561}"/>
              </a:ext>
            </a:extLst>
          </p:cNvPr>
          <p:cNvSpPr txBox="1"/>
          <p:nvPr/>
        </p:nvSpPr>
        <p:spPr>
          <a:xfrm>
            <a:off x="3280766" y="4605887"/>
            <a:ext cx="2317711" cy="644780"/>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000" b="0" i="0" u="none" strike="noStrike" kern="1200" cap="none" spc="150" baseline="0">
                <a:solidFill>
                  <a:srgbClr val="000000"/>
                </a:solidFill>
                <a:uFillTx/>
                <a:latin typeface="Tenorite"/>
              </a:rPr>
              <a:t>Mrs Fraser</a:t>
            </a:r>
          </a:p>
        </p:txBody>
      </p:sp>
      <p:sp>
        <p:nvSpPr>
          <p:cNvPr id="13" name="Text Placeholder 30">
            <a:extLst>
              <a:ext uri="{FF2B5EF4-FFF2-40B4-BE49-F238E27FC236}">
                <a16:creationId xmlns:a16="http://schemas.microsoft.com/office/drawing/2014/main" id="{19FF883E-5495-1A8B-5315-6317E8655323}"/>
              </a:ext>
            </a:extLst>
          </p:cNvPr>
          <p:cNvSpPr txBox="1"/>
          <p:nvPr/>
        </p:nvSpPr>
        <p:spPr>
          <a:xfrm>
            <a:off x="9156838" y="5160709"/>
            <a:ext cx="2049645" cy="365129"/>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600" b="0" i="0" u="none" strike="noStrike" kern="1200" cap="none" spc="150" baseline="0">
                <a:solidFill>
                  <a:srgbClr val="000000"/>
                </a:solidFill>
                <a:uFillTx/>
                <a:latin typeface="Tenorite"/>
              </a:rPr>
              <a:t>PT Pupil Support </a:t>
            </a:r>
          </a:p>
        </p:txBody>
      </p:sp>
      <p:sp>
        <p:nvSpPr>
          <p:cNvPr id="14" name="Content Placeholder 2">
            <a:extLst>
              <a:ext uri="{FF2B5EF4-FFF2-40B4-BE49-F238E27FC236}">
                <a16:creationId xmlns:a16="http://schemas.microsoft.com/office/drawing/2014/main" id="{072EDDCC-4727-782D-F75E-5321069AC93A}"/>
              </a:ext>
            </a:extLst>
          </p:cNvPr>
          <p:cNvSpPr txBox="1">
            <a:spLocks noGrp="1"/>
          </p:cNvSpPr>
          <p:nvPr>
            <p:ph type="body" idx="4294967295"/>
          </p:nvPr>
        </p:nvSpPr>
        <p:spPr>
          <a:xfrm>
            <a:off x="657225" y="4624157"/>
            <a:ext cx="2317711" cy="644780"/>
          </a:xfrm>
        </p:spPr>
        <p:txBody>
          <a:bodyPr anchor="ctr" anchorCtr="1">
            <a:noAutofit/>
          </a:bodyPr>
          <a:lstStyle/>
          <a:p>
            <a:pPr marL="0" lvl="0" indent="0" algn="ctr">
              <a:buNone/>
            </a:pPr>
            <a:r>
              <a:rPr lang="en-US" sz="2000" spc="150"/>
              <a:t>Mrs Flint</a:t>
            </a:r>
          </a:p>
        </p:txBody>
      </p:sp>
      <p:sp>
        <p:nvSpPr>
          <p:cNvPr id="15" name="Text Placeholder 30">
            <a:extLst>
              <a:ext uri="{FF2B5EF4-FFF2-40B4-BE49-F238E27FC236}">
                <a16:creationId xmlns:a16="http://schemas.microsoft.com/office/drawing/2014/main" id="{4ED17C7C-CD3C-BD90-4264-DCE390E6AEB4}"/>
              </a:ext>
            </a:extLst>
          </p:cNvPr>
          <p:cNvSpPr txBox="1"/>
          <p:nvPr/>
        </p:nvSpPr>
        <p:spPr>
          <a:xfrm>
            <a:off x="3515337" y="5160709"/>
            <a:ext cx="2049645" cy="365129"/>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600" b="0" i="0" u="none" strike="noStrike" kern="1200" cap="none" spc="150" baseline="0">
                <a:solidFill>
                  <a:srgbClr val="000000"/>
                </a:solidFill>
                <a:uFillTx/>
                <a:latin typeface="Tenorite"/>
              </a:rPr>
              <a:t>PT Pupil Support </a:t>
            </a:r>
          </a:p>
        </p:txBody>
      </p:sp>
      <p:sp>
        <p:nvSpPr>
          <p:cNvPr id="16" name="Text Placeholder 30">
            <a:extLst>
              <a:ext uri="{FF2B5EF4-FFF2-40B4-BE49-F238E27FC236}">
                <a16:creationId xmlns:a16="http://schemas.microsoft.com/office/drawing/2014/main" id="{3CFD75A2-1295-309C-A003-7C8CF1B71203}"/>
              </a:ext>
            </a:extLst>
          </p:cNvPr>
          <p:cNvSpPr txBox="1"/>
          <p:nvPr/>
        </p:nvSpPr>
        <p:spPr>
          <a:xfrm>
            <a:off x="6430106" y="5160709"/>
            <a:ext cx="2049645" cy="365129"/>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600" b="0" i="0" u="none" strike="noStrike" kern="1200" cap="none" spc="150" baseline="0">
                <a:solidFill>
                  <a:srgbClr val="000000"/>
                </a:solidFill>
                <a:uFillTx/>
                <a:latin typeface="Tenorite"/>
              </a:rPr>
              <a:t>PT Pupil Support </a:t>
            </a:r>
          </a:p>
        </p:txBody>
      </p:sp>
      <p:sp>
        <p:nvSpPr>
          <p:cNvPr id="17" name="Rectangle 42">
            <a:extLst>
              <a:ext uri="{FF2B5EF4-FFF2-40B4-BE49-F238E27FC236}">
                <a16:creationId xmlns:a16="http://schemas.microsoft.com/office/drawing/2014/main" id="{32EF0D51-794C-CB2E-37BB-1CE0AA932B42}"/>
              </a:ext>
            </a:extLst>
          </p:cNvPr>
          <p:cNvSpPr/>
          <p:nvPr/>
        </p:nvSpPr>
        <p:spPr>
          <a:xfrm>
            <a:off x="3661559" y="5433017"/>
            <a:ext cx="1757211"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FFC000"/>
                </a:solidFill>
                <a:effectLst>
                  <a:outerShdw dist="19048" dir="2700000">
                    <a:srgbClr val="000000"/>
                  </a:outerShdw>
                </a:effectLst>
                <a:uFillTx/>
                <a:latin typeface="Tenorite"/>
              </a:rPr>
              <a:t>Cairn</a:t>
            </a:r>
          </a:p>
        </p:txBody>
      </p:sp>
      <p:sp>
        <p:nvSpPr>
          <p:cNvPr id="18" name="Rectangle 43">
            <a:extLst>
              <a:ext uri="{FF2B5EF4-FFF2-40B4-BE49-F238E27FC236}">
                <a16:creationId xmlns:a16="http://schemas.microsoft.com/office/drawing/2014/main" id="{1E06B3BE-756F-F5BB-ECC6-6CC4588F5E21}"/>
              </a:ext>
            </a:extLst>
          </p:cNvPr>
          <p:cNvSpPr/>
          <p:nvPr/>
        </p:nvSpPr>
        <p:spPr>
          <a:xfrm>
            <a:off x="6725841" y="5433017"/>
            <a:ext cx="1431804"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FF0000"/>
                </a:solidFill>
                <a:effectLst>
                  <a:outerShdw dist="19048" dir="2700000">
                    <a:srgbClr val="000000"/>
                  </a:outerShdw>
                </a:effectLst>
                <a:uFillTx/>
                <a:latin typeface="Tenorite"/>
              </a:rPr>
              <a:t>Nith</a:t>
            </a:r>
          </a:p>
        </p:txBody>
      </p:sp>
      <p:sp>
        <p:nvSpPr>
          <p:cNvPr id="19" name="Rectangle 44">
            <a:extLst>
              <a:ext uri="{FF2B5EF4-FFF2-40B4-BE49-F238E27FC236}">
                <a16:creationId xmlns:a16="http://schemas.microsoft.com/office/drawing/2014/main" id="{B22B0B6A-7A2E-3874-7C99-9787EF7537F5}"/>
              </a:ext>
            </a:extLst>
          </p:cNvPr>
          <p:cNvSpPr/>
          <p:nvPr/>
        </p:nvSpPr>
        <p:spPr>
          <a:xfrm>
            <a:off x="9288036" y="5433017"/>
            <a:ext cx="1853388"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00B050"/>
                </a:solidFill>
                <a:effectLst>
                  <a:outerShdw dist="19048" dir="2700000">
                    <a:srgbClr val="000000"/>
                  </a:outerShdw>
                </a:effectLst>
                <a:uFillTx/>
                <a:latin typeface="Tenorite"/>
              </a:rPr>
              <a:t>Scaur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9AF018A7-6CEF-A747-AAA4-B5C99B2B4107}"/>
              </a:ext>
            </a:extLst>
          </p:cNvPr>
          <p:cNvSpPr txBox="1">
            <a:spLocks noGrp="1"/>
          </p:cNvSpPr>
          <p:nvPr>
            <p:ph type="title"/>
          </p:nvPr>
        </p:nvSpPr>
        <p:spPr>
          <a:xfrm>
            <a:off x="838203" y="771287"/>
            <a:ext cx="10515600" cy="1325559"/>
          </a:xfrm>
        </p:spPr>
        <p:txBody>
          <a:bodyPr/>
          <a:lstStyle/>
          <a:p>
            <a:pPr lvl="0"/>
            <a:r>
              <a:rPr lang="en-GB"/>
              <a:t>Learning Support Team </a:t>
            </a:r>
          </a:p>
        </p:txBody>
      </p:sp>
      <p:pic>
        <p:nvPicPr>
          <p:cNvPr id="3" name="Picture 19">
            <a:extLst>
              <a:ext uri="{FF2B5EF4-FFF2-40B4-BE49-F238E27FC236}">
                <a16:creationId xmlns:a16="http://schemas.microsoft.com/office/drawing/2014/main" id="{30765DB7-51E8-F064-A3FF-3ED1D8E73B5C}"/>
              </a:ext>
            </a:extLst>
          </p:cNvPr>
          <p:cNvPicPr>
            <a:picLocks noChangeAspect="1"/>
          </p:cNvPicPr>
          <p:nvPr/>
        </p:nvPicPr>
        <p:blipFill>
          <a:blip r:embed="rId2"/>
          <a:srcRect l="30528" t="12752" r="39472" b="74660"/>
          <a:stretch>
            <a:fillRect/>
          </a:stretch>
        </p:blipFill>
        <p:spPr>
          <a:xfrm>
            <a:off x="89099" y="71122"/>
            <a:ext cx="3657600" cy="862882"/>
          </a:xfrm>
          <a:prstGeom prst="rect">
            <a:avLst/>
          </a:prstGeom>
          <a:noFill/>
          <a:ln cap="flat">
            <a:noFill/>
          </a:ln>
        </p:spPr>
      </p:pic>
      <p:pic>
        <p:nvPicPr>
          <p:cNvPr id="4" name="Picture 20" descr="A picture containing text, clipart&#10;&#10;Description automatically generated">
            <a:extLst>
              <a:ext uri="{FF2B5EF4-FFF2-40B4-BE49-F238E27FC236}">
                <a16:creationId xmlns:a16="http://schemas.microsoft.com/office/drawing/2014/main" id="{6F32723F-95CA-876C-FBFF-E0077564BF0F}"/>
              </a:ext>
            </a:extLst>
          </p:cNvPr>
          <p:cNvPicPr>
            <a:picLocks noChangeAspect="1"/>
          </p:cNvPicPr>
          <p:nvPr/>
        </p:nvPicPr>
        <p:blipFill>
          <a:blip r:embed="rId3"/>
          <a:stretch>
            <a:fillRect/>
          </a:stretch>
        </p:blipFill>
        <p:spPr>
          <a:xfrm>
            <a:off x="10473693" y="71122"/>
            <a:ext cx="1503675" cy="1503675"/>
          </a:xfrm>
          <a:prstGeom prst="rect">
            <a:avLst/>
          </a:prstGeom>
          <a:noFill/>
          <a:ln cap="flat">
            <a:noFill/>
          </a:ln>
        </p:spPr>
      </p:pic>
      <p:pic>
        <p:nvPicPr>
          <p:cNvPr id="5" name="Picture 9">
            <a:extLst>
              <a:ext uri="{FF2B5EF4-FFF2-40B4-BE49-F238E27FC236}">
                <a16:creationId xmlns:a16="http://schemas.microsoft.com/office/drawing/2014/main" id="{53578AA6-0436-18F3-DD4A-443F97588A45}"/>
              </a:ext>
            </a:extLst>
          </p:cNvPr>
          <p:cNvPicPr>
            <a:picLocks noChangeAspect="1"/>
          </p:cNvPicPr>
          <p:nvPr/>
        </p:nvPicPr>
        <p:blipFill>
          <a:blip r:embed="rId4"/>
          <a:srcRect l="35179" t="40126" r="19375" b="12422"/>
          <a:stretch>
            <a:fillRect/>
          </a:stretch>
        </p:blipFill>
        <p:spPr>
          <a:xfrm>
            <a:off x="2078449" y="1875589"/>
            <a:ext cx="8035097" cy="4404564"/>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A9A0FC3-CAC6-191C-1AAA-49A44EDEC1F8}"/>
              </a:ext>
            </a:extLst>
          </p:cNvPr>
          <p:cNvSpPr txBox="1">
            <a:spLocks noGrp="1"/>
          </p:cNvSpPr>
          <p:nvPr>
            <p:ph type="title"/>
          </p:nvPr>
        </p:nvSpPr>
        <p:spPr>
          <a:xfrm>
            <a:off x="652342" y="288026"/>
            <a:ext cx="8421688" cy="1325559"/>
          </a:xfrm>
        </p:spPr>
        <p:txBody>
          <a:bodyPr/>
          <a:lstStyle/>
          <a:p>
            <a:pPr lvl="0"/>
            <a:r>
              <a:rPr lang="en-GB" sz="4800">
                <a:solidFill>
                  <a:srgbClr val="002060"/>
                </a:solidFill>
              </a:rPr>
              <a:t>Feeling well</a:t>
            </a:r>
          </a:p>
        </p:txBody>
      </p:sp>
      <p:sp>
        <p:nvSpPr>
          <p:cNvPr id="3" name="Text Placeholder 14">
            <a:extLst>
              <a:ext uri="{FF2B5EF4-FFF2-40B4-BE49-F238E27FC236}">
                <a16:creationId xmlns:a16="http://schemas.microsoft.com/office/drawing/2014/main" id="{CD697900-B639-BD2E-C43E-DA4293735EC0}"/>
              </a:ext>
            </a:extLst>
          </p:cNvPr>
          <p:cNvSpPr txBox="1">
            <a:spLocks noGrp="1"/>
          </p:cNvSpPr>
          <p:nvPr>
            <p:ph type="body" idx="1"/>
          </p:nvPr>
        </p:nvSpPr>
        <p:spPr>
          <a:xfrm>
            <a:off x="778318" y="1433852"/>
            <a:ext cx="3924303" cy="823910"/>
          </a:xfrm>
        </p:spPr>
        <p:txBody>
          <a:bodyPr/>
          <a:lstStyle/>
          <a:p>
            <a:pPr lvl="0"/>
            <a:r>
              <a:rPr lang="en-GB" sz="3200" b="1">
                <a:solidFill>
                  <a:srgbClr val="002060"/>
                </a:solidFill>
              </a:rPr>
              <a:t>Universal Support </a:t>
            </a:r>
          </a:p>
        </p:txBody>
      </p:sp>
      <p:sp>
        <p:nvSpPr>
          <p:cNvPr id="4" name="Content Placeholder 10">
            <a:extLst>
              <a:ext uri="{FF2B5EF4-FFF2-40B4-BE49-F238E27FC236}">
                <a16:creationId xmlns:a16="http://schemas.microsoft.com/office/drawing/2014/main" id="{C0DA0154-B7D7-215F-5B7B-8B61E223FDAD}"/>
              </a:ext>
            </a:extLst>
          </p:cNvPr>
          <p:cNvSpPr txBox="1">
            <a:spLocks noGrp="1"/>
          </p:cNvSpPr>
          <p:nvPr>
            <p:ph type="body" idx="3"/>
          </p:nvPr>
        </p:nvSpPr>
        <p:spPr>
          <a:xfrm>
            <a:off x="778318" y="2412086"/>
            <a:ext cx="3924303" cy="1997863"/>
          </a:xfrm>
        </p:spPr>
        <p:txBody>
          <a:bodyPr anchor="t">
            <a:normAutofit/>
          </a:bodyPr>
          <a:lstStyle/>
          <a:p>
            <a:pPr marL="285750" lvl="0" indent="-285750">
              <a:lnSpc>
                <a:spcPct val="100000"/>
              </a:lnSpc>
              <a:buChar char="•"/>
            </a:pPr>
            <a:r>
              <a:rPr lang="en-GB" sz="2400" spc="50"/>
              <a:t>Pupil Support Team</a:t>
            </a:r>
          </a:p>
          <a:p>
            <a:pPr marL="285750" lvl="0" indent="-285750">
              <a:lnSpc>
                <a:spcPct val="100000"/>
              </a:lnSpc>
              <a:buChar char="•"/>
            </a:pPr>
            <a:r>
              <a:rPr lang="en-GB" sz="2400" spc="50"/>
              <a:t>HWB conversation</a:t>
            </a:r>
          </a:p>
          <a:p>
            <a:pPr marL="285750" lvl="0" indent="-285750">
              <a:lnSpc>
                <a:spcPct val="100000"/>
              </a:lnSpc>
              <a:buChar char="•"/>
            </a:pPr>
            <a:r>
              <a:rPr lang="en-GB" sz="2400" spc="50"/>
              <a:t>HWB curriculum </a:t>
            </a:r>
          </a:p>
        </p:txBody>
      </p:sp>
      <p:pic>
        <p:nvPicPr>
          <p:cNvPr id="5" name="Picture 4">
            <a:extLst>
              <a:ext uri="{FF2B5EF4-FFF2-40B4-BE49-F238E27FC236}">
                <a16:creationId xmlns:a16="http://schemas.microsoft.com/office/drawing/2014/main" id="{17801836-596B-281D-653E-C7B080B7D9A7}"/>
              </a:ext>
            </a:extLst>
          </p:cNvPr>
          <p:cNvPicPr>
            <a:picLocks noChangeAspect="1"/>
          </p:cNvPicPr>
          <p:nvPr/>
        </p:nvPicPr>
        <p:blipFill>
          <a:blip r:embed="rId3"/>
          <a:srcRect/>
          <a:stretch>
            <a:fillRect/>
          </a:stretch>
        </p:blipFill>
        <p:spPr>
          <a:xfrm>
            <a:off x="6809015" y="474665"/>
            <a:ext cx="4286249" cy="5715000"/>
          </a:xfrm>
          <a:prstGeom prst="rect">
            <a:avLst/>
          </a:prstGeom>
          <a:noFill/>
          <a:ln cap="flat">
            <a:noFill/>
          </a:ln>
        </p:spPr>
      </p:pic>
      <p:sp>
        <p:nvSpPr>
          <p:cNvPr id="6" name="Text Placeholder 14">
            <a:extLst>
              <a:ext uri="{FF2B5EF4-FFF2-40B4-BE49-F238E27FC236}">
                <a16:creationId xmlns:a16="http://schemas.microsoft.com/office/drawing/2014/main" id="{60165452-5D4F-D9D0-1430-75B31E156467}"/>
              </a:ext>
            </a:extLst>
          </p:cNvPr>
          <p:cNvSpPr txBox="1"/>
          <p:nvPr/>
        </p:nvSpPr>
        <p:spPr>
          <a:xfrm>
            <a:off x="778318" y="3739795"/>
            <a:ext cx="3924303" cy="823910"/>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3200" b="1" i="0" u="none" strike="noStrike" kern="1200" cap="none" spc="150" baseline="0">
                <a:solidFill>
                  <a:srgbClr val="002060"/>
                </a:solidFill>
                <a:uFillTx/>
                <a:latin typeface="Tenorite"/>
              </a:rPr>
              <a:t>Targeted Support </a:t>
            </a:r>
          </a:p>
        </p:txBody>
      </p:sp>
      <p:sp>
        <p:nvSpPr>
          <p:cNvPr id="7" name="Content Placeholder 10">
            <a:extLst>
              <a:ext uri="{FF2B5EF4-FFF2-40B4-BE49-F238E27FC236}">
                <a16:creationId xmlns:a16="http://schemas.microsoft.com/office/drawing/2014/main" id="{BF3FEA92-C2A6-3D0E-78FC-EEEC0B0DBDFD}"/>
              </a:ext>
            </a:extLst>
          </p:cNvPr>
          <p:cNvSpPr txBox="1"/>
          <p:nvPr/>
        </p:nvSpPr>
        <p:spPr>
          <a:xfrm>
            <a:off x="778318" y="4551700"/>
            <a:ext cx="5187052" cy="2306299"/>
          </a:xfrm>
          <a:prstGeom prst="rect">
            <a:avLst/>
          </a:prstGeom>
          <a:noFill/>
          <a:ln cap="flat">
            <a:noFill/>
          </a:ln>
        </p:spPr>
        <p:txBody>
          <a:bodyPr vert="horz" wrap="square" lIns="91440" tIns="45720" rIns="91440" bIns="45720" anchor="t" anchorCtr="0" compatLnSpc="1">
            <a:normAutofit/>
          </a:bodyPr>
          <a:lstStyle/>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50" baseline="0">
                <a:solidFill>
                  <a:srgbClr val="000000"/>
                </a:solidFill>
                <a:uFillTx/>
                <a:latin typeface="Tenorite"/>
              </a:rPr>
              <a:t>Nurture group</a:t>
            </a:r>
          </a:p>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50" baseline="0">
                <a:solidFill>
                  <a:srgbClr val="000000"/>
                </a:solidFill>
                <a:uFillTx/>
                <a:latin typeface="Tenorite"/>
              </a:rPr>
              <a:t>1:1 LA support </a:t>
            </a:r>
          </a:p>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50" baseline="0">
                <a:solidFill>
                  <a:srgbClr val="000000"/>
                </a:solidFill>
                <a:uFillTx/>
                <a:latin typeface="Tenorite"/>
              </a:rPr>
              <a:t>Emotional support for key staff </a:t>
            </a:r>
          </a:p>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50" baseline="0">
                <a:solidFill>
                  <a:srgbClr val="000000"/>
                </a:solidFill>
                <a:uFillTx/>
                <a:latin typeface="Tenorite"/>
              </a:rPr>
              <a:t>Multiagency in-school support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D86DD77-C42E-3978-5A44-786493DCEDB2}"/>
              </a:ext>
            </a:extLst>
          </p:cNvPr>
          <p:cNvPicPr>
            <a:picLocks noChangeAspect="1"/>
          </p:cNvPicPr>
          <p:nvPr/>
        </p:nvPicPr>
        <p:blipFill>
          <a:blip r:embed="rId2"/>
          <a:srcRect l="30528" t="12752" r="39472" b="74660"/>
          <a:stretch>
            <a:fillRect/>
          </a:stretch>
        </p:blipFill>
        <p:spPr>
          <a:xfrm>
            <a:off x="89099" y="71122"/>
            <a:ext cx="3657600" cy="862882"/>
          </a:xfrm>
          <a:prstGeom prst="rect">
            <a:avLst/>
          </a:prstGeom>
          <a:noFill/>
          <a:ln cap="flat">
            <a:noFill/>
          </a:ln>
        </p:spPr>
      </p:pic>
      <p:sp>
        <p:nvSpPr>
          <p:cNvPr id="3" name="Rounded Rectangle 5">
            <a:extLst>
              <a:ext uri="{FF2B5EF4-FFF2-40B4-BE49-F238E27FC236}">
                <a16:creationId xmlns:a16="http://schemas.microsoft.com/office/drawing/2014/main" id="{5CBCA947-CF0F-7F2E-487E-258A8FE84FFF}"/>
              </a:ext>
            </a:extLst>
          </p:cNvPr>
          <p:cNvSpPr/>
          <p:nvPr/>
        </p:nvSpPr>
        <p:spPr>
          <a:xfrm>
            <a:off x="8870868" y="4327745"/>
            <a:ext cx="1425037" cy="217871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no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enorite"/>
            </a:endParaRPr>
          </a:p>
        </p:txBody>
      </p:sp>
      <p:pic>
        <p:nvPicPr>
          <p:cNvPr id="4" name="Picture 7" descr="A picture containing text, clipart&#10;&#10;Description automatically generated">
            <a:extLst>
              <a:ext uri="{FF2B5EF4-FFF2-40B4-BE49-F238E27FC236}">
                <a16:creationId xmlns:a16="http://schemas.microsoft.com/office/drawing/2014/main" id="{50E41D5C-9F59-D6E6-19B0-1D0F64BD8C17}"/>
              </a:ext>
            </a:extLst>
          </p:cNvPr>
          <p:cNvPicPr>
            <a:picLocks noChangeAspect="1"/>
          </p:cNvPicPr>
          <p:nvPr/>
        </p:nvPicPr>
        <p:blipFill>
          <a:blip r:embed="rId3"/>
          <a:stretch>
            <a:fillRect/>
          </a:stretch>
        </p:blipFill>
        <p:spPr>
          <a:xfrm>
            <a:off x="10473693" y="71122"/>
            <a:ext cx="1503675" cy="1503675"/>
          </a:xfrm>
          <a:prstGeom prst="rect">
            <a:avLst/>
          </a:prstGeom>
          <a:noFill/>
          <a:ln cap="flat">
            <a:noFill/>
          </a:ln>
        </p:spPr>
      </p:pic>
      <p:grpSp>
        <p:nvGrpSpPr>
          <p:cNvPr id="5" name="Diagram 12">
            <a:extLst>
              <a:ext uri="{FF2B5EF4-FFF2-40B4-BE49-F238E27FC236}">
                <a16:creationId xmlns:a16="http://schemas.microsoft.com/office/drawing/2014/main" id="{26FCE756-E232-528D-868F-AA93674EE8EC}"/>
              </a:ext>
            </a:extLst>
          </p:cNvPr>
          <p:cNvGrpSpPr/>
          <p:nvPr/>
        </p:nvGrpSpPr>
        <p:grpSpPr>
          <a:xfrm>
            <a:off x="514285" y="2092897"/>
            <a:ext cx="11459160" cy="3182568"/>
            <a:chOff x="514285" y="2092897"/>
            <a:chExt cx="11459160" cy="3182568"/>
          </a:xfrm>
        </p:grpSpPr>
        <p:sp>
          <p:nvSpPr>
            <p:cNvPr id="6" name="Freeform: Shape 5">
              <a:extLst>
                <a:ext uri="{FF2B5EF4-FFF2-40B4-BE49-F238E27FC236}">
                  <a16:creationId xmlns:a16="http://schemas.microsoft.com/office/drawing/2014/main" id="{AFD8D143-AAFE-D4CF-433F-804E3DBAD6EA}"/>
                </a:ext>
              </a:extLst>
            </p:cNvPr>
            <p:cNvSpPr/>
            <p:nvPr/>
          </p:nvSpPr>
          <p:spPr>
            <a:xfrm>
              <a:off x="6137763" y="3305656"/>
              <a:ext cx="4668551" cy="555452"/>
            </a:xfrm>
            <a:custGeom>
              <a:avLst/>
              <a:gdLst>
                <a:gd name="f0" fmla="val w"/>
                <a:gd name="f1" fmla="val h"/>
                <a:gd name="f2" fmla="val 0"/>
                <a:gd name="f3" fmla="val 4668550"/>
                <a:gd name="f4" fmla="val 555451"/>
                <a:gd name="f5" fmla="val 378523"/>
                <a:gd name="f6" fmla="*/ f0 1 4668550"/>
                <a:gd name="f7" fmla="*/ f1 1 555451"/>
                <a:gd name="f8" fmla="+- f4 0 f2"/>
                <a:gd name="f9" fmla="+- f3 0 f2"/>
                <a:gd name="f10" fmla="*/ f9 1 4668550"/>
                <a:gd name="f11" fmla="*/ f8 1 555451"/>
                <a:gd name="f12" fmla="*/ 0 1 f10"/>
                <a:gd name="f13" fmla="*/ 4668550 1 f10"/>
                <a:gd name="f14" fmla="*/ 0 1 f11"/>
                <a:gd name="f15" fmla="*/ 555451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668550" h="555451">
                  <a:moveTo>
                    <a:pt x="f2" y="f2"/>
                  </a:moveTo>
                  <a:lnTo>
                    <a:pt x="f2" y="f5"/>
                  </a:lnTo>
                  <a:lnTo>
                    <a:pt x="f3" y="f5"/>
                  </a:lnTo>
                  <a:lnTo>
                    <a:pt x="f3" y="f4"/>
                  </a:lnTo>
                </a:path>
              </a:pathLst>
            </a:custGeom>
            <a:noFill/>
            <a:ln w="12701" cap="flat">
              <a:solidFill>
                <a:srgbClr val="5B9BD5"/>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0EC6AD43-712A-81E6-C648-E029C642F5C5}"/>
                </a:ext>
              </a:extLst>
            </p:cNvPr>
            <p:cNvSpPr/>
            <p:nvPr/>
          </p:nvSpPr>
          <p:spPr>
            <a:xfrm>
              <a:off x="6137763" y="3305656"/>
              <a:ext cx="2334271" cy="555452"/>
            </a:xfrm>
            <a:custGeom>
              <a:avLst/>
              <a:gdLst>
                <a:gd name="f0" fmla="val w"/>
                <a:gd name="f1" fmla="val h"/>
                <a:gd name="f2" fmla="val 0"/>
                <a:gd name="f3" fmla="val 2334275"/>
                <a:gd name="f4" fmla="val 555451"/>
                <a:gd name="f5" fmla="val 378523"/>
                <a:gd name="f6" fmla="*/ f0 1 2334275"/>
                <a:gd name="f7" fmla="*/ f1 1 555451"/>
                <a:gd name="f8" fmla="+- f4 0 f2"/>
                <a:gd name="f9" fmla="+- f3 0 f2"/>
                <a:gd name="f10" fmla="*/ f9 1 2334275"/>
                <a:gd name="f11" fmla="*/ f8 1 555451"/>
                <a:gd name="f12" fmla="*/ 0 1 f10"/>
                <a:gd name="f13" fmla="*/ 2334275 1 f10"/>
                <a:gd name="f14" fmla="*/ 0 1 f11"/>
                <a:gd name="f15" fmla="*/ 555451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334275" h="555451">
                  <a:moveTo>
                    <a:pt x="f2" y="f2"/>
                  </a:moveTo>
                  <a:lnTo>
                    <a:pt x="f2" y="f5"/>
                  </a:lnTo>
                  <a:lnTo>
                    <a:pt x="f3" y="f5"/>
                  </a:lnTo>
                  <a:lnTo>
                    <a:pt x="f3" y="f4"/>
                  </a:lnTo>
                </a:path>
              </a:pathLst>
            </a:custGeom>
            <a:noFill/>
            <a:ln w="12701" cap="flat">
              <a:solidFill>
                <a:srgbClr val="5B9BD5"/>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6964CB7C-BC13-D8F6-AA59-FF24354D0A9F}"/>
                </a:ext>
              </a:extLst>
            </p:cNvPr>
            <p:cNvSpPr/>
            <p:nvPr/>
          </p:nvSpPr>
          <p:spPr>
            <a:xfrm>
              <a:off x="6092043" y="3305656"/>
              <a:ext cx="91440" cy="555452"/>
            </a:xfrm>
            <a:custGeom>
              <a:avLst/>
              <a:gdLst>
                <a:gd name="f0" fmla="val w"/>
                <a:gd name="f1" fmla="val h"/>
                <a:gd name="f2" fmla="val 0"/>
                <a:gd name="f3" fmla="val 91440"/>
                <a:gd name="f4" fmla="val 555451"/>
                <a:gd name="f5" fmla="val 45720"/>
                <a:gd name="f6" fmla="*/ f0 1 91440"/>
                <a:gd name="f7" fmla="*/ f1 1 555451"/>
                <a:gd name="f8" fmla="+- f4 0 f2"/>
                <a:gd name="f9" fmla="+- f3 0 f2"/>
                <a:gd name="f10" fmla="*/ f9 1 91440"/>
                <a:gd name="f11" fmla="*/ f8 1 555451"/>
                <a:gd name="f12" fmla="*/ 0 1 f10"/>
                <a:gd name="f13" fmla="*/ 91440 1 f10"/>
                <a:gd name="f14" fmla="*/ 0 1 f11"/>
                <a:gd name="f15" fmla="*/ 555451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555451">
                  <a:moveTo>
                    <a:pt x="f5" y="f2"/>
                  </a:moveTo>
                  <a:lnTo>
                    <a:pt x="f5" y="f4"/>
                  </a:lnTo>
                </a:path>
              </a:pathLst>
            </a:custGeom>
            <a:noFill/>
            <a:ln w="12701" cap="flat">
              <a:solidFill>
                <a:srgbClr val="5B9BD5"/>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748ADEEB-9103-947C-ADEA-9C43B76779B9}"/>
                </a:ext>
              </a:extLst>
            </p:cNvPr>
            <p:cNvSpPr/>
            <p:nvPr/>
          </p:nvSpPr>
          <p:spPr>
            <a:xfrm>
              <a:off x="3803492" y="3305656"/>
              <a:ext cx="2334271" cy="555452"/>
            </a:xfrm>
            <a:custGeom>
              <a:avLst/>
              <a:gdLst>
                <a:gd name="f0" fmla="val w"/>
                <a:gd name="f1" fmla="val h"/>
                <a:gd name="f2" fmla="val 0"/>
                <a:gd name="f3" fmla="val 2334275"/>
                <a:gd name="f4" fmla="val 555451"/>
                <a:gd name="f5" fmla="val 378523"/>
                <a:gd name="f6" fmla="*/ f0 1 2334275"/>
                <a:gd name="f7" fmla="*/ f1 1 555451"/>
                <a:gd name="f8" fmla="+- f4 0 f2"/>
                <a:gd name="f9" fmla="+- f3 0 f2"/>
                <a:gd name="f10" fmla="*/ f9 1 2334275"/>
                <a:gd name="f11" fmla="*/ f8 1 555451"/>
                <a:gd name="f12" fmla="*/ 0 1 f10"/>
                <a:gd name="f13" fmla="*/ 2334275 1 f10"/>
                <a:gd name="f14" fmla="*/ 0 1 f11"/>
                <a:gd name="f15" fmla="*/ 555451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334275" h="555451">
                  <a:moveTo>
                    <a:pt x="f3" y="f2"/>
                  </a:moveTo>
                  <a:lnTo>
                    <a:pt x="f3" y="f5"/>
                  </a:lnTo>
                  <a:lnTo>
                    <a:pt x="f2" y="f5"/>
                  </a:lnTo>
                  <a:lnTo>
                    <a:pt x="f2" y="f4"/>
                  </a:lnTo>
                </a:path>
              </a:pathLst>
            </a:custGeom>
            <a:noFill/>
            <a:ln w="12701" cap="flat">
              <a:solidFill>
                <a:srgbClr val="5B9BD5"/>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5F89F222-562A-42B5-34E2-9753981B1A1C}"/>
                </a:ext>
              </a:extLst>
            </p:cNvPr>
            <p:cNvSpPr/>
            <p:nvPr/>
          </p:nvSpPr>
          <p:spPr>
            <a:xfrm>
              <a:off x="1469212" y="3305656"/>
              <a:ext cx="4668551" cy="555452"/>
            </a:xfrm>
            <a:custGeom>
              <a:avLst/>
              <a:gdLst>
                <a:gd name="f0" fmla="val w"/>
                <a:gd name="f1" fmla="val h"/>
                <a:gd name="f2" fmla="val 0"/>
                <a:gd name="f3" fmla="val 4668550"/>
                <a:gd name="f4" fmla="val 555451"/>
                <a:gd name="f5" fmla="val 378523"/>
                <a:gd name="f6" fmla="*/ f0 1 4668550"/>
                <a:gd name="f7" fmla="*/ f1 1 555451"/>
                <a:gd name="f8" fmla="+- f4 0 f2"/>
                <a:gd name="f9" fmla="+- f3 0 f2"/>
                <a:gd name="f10" fmla="*/ f9 1 4668550"/>
                <a:gd name="f11" fmla="*/ f8 1 555451"/>
                <a:gd name="f12" fmla="*/ 0 1 f10"/>
                <a:gd name="f13" fmla="*/ 4668550 1 f10"/>
                <a:gd name="f14" fmla="*/ 0 1 f11"/>
                <a:gd name="f15" fmla="*/ 555451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668550" h="555451">
                  <a:moveTo>
                    <a:pt x="f3" y="f2"/>
                  </a:moveTo>
                  <a:lnTo>
                    <a:pt x="f3" y="f5"/>
                  </a:lnTo>
                  <a:lnTo>
                    <a:pt x="f2" y="f5"/>
                  </a:lnTo>
                  <a:lnTo>
                    <a:pt x="f2" y="f4"/>
                  </a:lnTo>
                </a:path>
              </a:pathLst>
            </a:custGeom>
            <a:noFill/>
            <a:ln w="12701" cap="flat">
              <a:solidFill>
                <a:srgbClr val="5B9BD5"/>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9AA0BC4F-F99E-30CA-4A21-867DB590763A}"/>
                </a:ext>
              </a:extLst>
            </p:cNvPr>
            <p:cNvSpPr/>
            <p:nvPr/>
          </p:nvSpPr>
          <p:spPr>
            <a:xfrm>
              <a:off x="5182828" y="2092897"/>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AFAFAF"/>
                </a:gs>
                <a:gs pos="100000">
                  <a:srgbClr val="A5A5A5"/>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EFAFF07B-25C7-0493-4104-EEF8F73EC23E}"/>
                </a:ext>
              </a:extLst>
            </p:cNvPr>
            <p:cNvSpPr/>
            <p:nvPr/>
          </p:nvSpPr>
          <p:spPr>
            <a:xfrm>
              <a:off x="5395042" y="2294494"/>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A5A5A5"/>
              </a:solidFill>
              <a:prstDash val="solid"/>
              <a:miter/>
            </a:ln>
          </p:spPr>
          <p:txBody>
            <a:bodyPr vert="horz" wrap="square" lIns="123151" tIns="123151" rIns="123151" bIns="123151" anchor="ctr" anchorCtr="1" compatLnSpc="1">
              <a:noAutofit/>
            </a:body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GB" sz="2300" b="0" i="0" u="none" strike="noStrike" kern="1200" cap="none" spc="0" baseline="0">
                  <a:solidFill>
                    <a:srgbClr val="000000"/>
                  </a:solidFill>
                  <a:uFillTx/>
                  <a:latin typeface="Tenorite"/>
                </a:rPr>
                <a:t>In school Support </a:t>
              </a:r>
            </a:p>
          </p:txBody>
        </p:sp>
        <p:sp>
          <p:nvSpPr>
            <p:cNvPr id="13" name="Freeform: Shape 12">
              <a:extLst>
                <a:ext uri="{FF2B5EF4-FFF2-40B4-BE49-F238E27FC236}">
                  <a16:creationId xmlns:a16="http://schemas.microsoft.com/office/drawing/2014/main" id="{CD489873-CD8B-98B0-3089-FBAF04B9B3EF}"/>
                </a:ext>
              </a:extLst>
            </p:cNvPr>
            <p:cNvSpPr/>
            <p:nvPr/>
          </p:nvSpPr>
          <p:spPr>
            <a:xfrm>
              <a:off x="514285" y="3861108"/>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71A6DB"/>
                </a:gs>
                <a:gs pos="100000">
                  <a:srgbClr val="559BDB"/>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D33661C4-5E44-F30F-4753-51C3EF1C98C5}"/>
                </a:ext>
              </a:extLst>
            </p:cNvPr>
            <p:cNvSpPr/>
            <p:nvPr/>
          </p:nvSpPr>
          <p:spPr>
            <a:xfrm>
              <a:off x="726490" y="4062706"/>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5B9BD5"/>
              </a:solidFill>
              <a:prstDash val="solid"/>
              <a:miter/>
            </a:ln>
          </p:spPr>
          <p:txBody>
            <a:bodyPr vert="horz" wrap="square" lIns="123151" tIns="123151" rIns="123151" bIns="123151" anchor="ctr" anchorCtr="1" compatLnSpc="1">
              <a:noAutofit/>
            </a:body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GB" sz="2300" b="0" i="0" u="none" strike="noStrike" kern="1200" cap="none" spc="0" baseline="0">
                  <a:solidFill>
                    <a:srgbClr val="000000"/>
                  </a:solidFill>
                  <a:uFillTx/>
                  <a:latin typeface="Tenorite"/>
                </a:rPr>
                <a:t>School Nurse </a:t>
              </a:r>
            </a:p>
          </p:txBody>
        </p:sp>
        <p:sp>
          <p:nvSpPr>
            <p:cNvPr id="15" name="Freeform: Shape 14">
              <a:extLst>
                <a:ext uri="{FF2B5EF4-FFF2-40B4-BE49-F238E27FC236}">
                  <a16:creationId xmlns:a16="http://schemas.microsoft.com/office/drawing/2014/main" id="{F5D30B4C-DD4E-C782-8FB9-959C76AC5BE7}"/>
                </a:ext>
              </a:extLst>
            </p:cNvPr>
            <p:cNvSpPr/>
            <p:nvPr/>
          </p:nvSpPr>
          <p:spPr>
            <a:xfrm>
              <a:off x="2848557" y="3861108"/>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71A6DB"/>
                </a:gs>
                <a:gs pos="100000">
                  <a:srgbClr val="559BDB"/>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6" name="Freeform: Shape 15">
              <a:extLst>
                <a:ext uri="{FF2B5EF4-FFF2-40B4-BE49-F238E27FC236}">
                  <a16:creationId xmlns:a16="http://schemas.microsoft.com/office/drawing/2014/main" id="{0FFD3A59-BBB3-E80B-6C21-F5FEFC5293C0}"/>
                </a:ext>
              </a:extLst>
            </p:cNvPr>
            <p:cNvSpPr/>
            <p:nvPr/>
          </p:nvSpPr>
          <p:spPr>
            <a:xfrm>
              <a:off x="3060761" y="4062706"/>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5B9BD5"/>
              </a:solidFill>
              <a:prstDash val="solid"/>
              <a:miter/>
            </a:ln>
          </p:spPr>
          <p:txBody>
            <a:bodyPr vert="horz" wrap="square" lIns="123151" tIns="123151" rIns="123151" bIns="123151" anchor="ctr" anchorCtr="1" compatLnSpc="1">
              <a:noAutofit/>
            </a:body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GB" sz="2300" b="0" i="0" u="none" strike="noStrike" kern="1200" cap="none" spc="0" baseline="0">
                  <a:solidFill>
                    <a:srgbClr val="000000"/>
                  </a:solidFill>
                  <a:uFillTx/>
                  <a:latin typeface="Tenorite"/>
                </a:rPr>
                <a:t>Youth Worker </a:t>
              </a:r>
            </a:p>
          </p:txBody>
        </p:sp>
        <p:sp>
          <p:nvSpPr>
            <p:cNvPr id="17" name="Freeform: Shape 16">
              <a:extLst>
                <a:ext uri="{FF2B5EF4-FFF2-40B4-BE49-F238E27FC236}">
                  <a16:creationId xmlns:a16="http://schemas.microsoft.com/office/drawing/2014/main" id="{8183FCFB-5AF4-C51B-8C73-2CFEC1E00E12}"/>
                </a:ext>
              </a:extLst>
            </p:cNvPr>
            <p:cNvSpPr/>
            <p:nvPr/>
          </p:nvSpPr>
          <p:spPr>
            <a:xfrm>
              <a:off x="5182828" y="3861108"/>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71A6DB"/>
                </a:gs>
                <a:gs pos="100000">
                  <a:srgbClr val="559BDB"/>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452D2E79-756F-BFD9-555E-FB4B923360BA}"/>
                </a:ext>
              </a:extLst>
            </p:cNvPr>
            <p:cNvSpPr/>
            <p:nvPr/>
          </p:nvSpPr>
          <p:spPr>
            <a:xfrm>
              <a:off x="5395042" y="4062706"/>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5B9BD5"/>
              </a:solidFill>
              <a:prstDash val="solid"/>
              <a:miter/>
            </a:ln>
          </p:spPr>
          <p:txBody>
            <a:bodyPr vert="horz" wrap="square" lIns="123151" tIns="123151" rIns="123151" bIns="123151" anchor="ctr" anchorCtr="1" compatLnSpc="1">
              <a:noAutofit/>
            </a:body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GB" sz="2300" b="0" i="0" u="none" strike="noStrike" kern="1200" cap="none" spc="0" baseline="0">
                  <a:solidFill>
                    <a:srgbClr val="000000"/>
                  </a:solidFill>
                  <a:uFillTx/>
                  <a:latin typeface="Tenorite"/>
                </a:rPr>
                <a:t>Autism Outreach </a:t>
              </a:r>
            </a:p>
          </p:txBody>
        </p:sp>
        <p:sp>
          <p:nvSpPr>
            <p:cNvPr id="19" name="Freeform: Shape 18">
              <a:extLst>
                <a:ext uri="{FF2B5EF4-FFF2-40B4-BE49-F238E27FC236}">
                  <a16:creationId xmlns:a16="http://schemas.microsoft.com/office/drawing/2014/main" id="{28E5D36B-31AC-EADE-2B61-16CC5C86B091}"/>
                </a:ext>
              </a:extLst>
            </p:cNvPr>
            <p:cNvSpPr/>
            <p:nvPr/>
          </p:nvSpPr>
          <p:spPr>
            <a:xfrm>
              <a:off x="7517108" y="3861108"/>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71A6DB"/>
                </a:gs>
                <a:gs pos="100000">
                  <a:srgbClr val="559BDB"/>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Freeform: Shape 19">
              <a:extLst>
                <a:ext uri="{FF2B5EF4-FFF2-40B4-BE49-F238E27FC236}">
                  <a16:creationId xmlns:a16="http://schemas.microsoft.com/office/drawing/2014/main" id="{7888C106-BBC4-32B2-8A9C-E4227E6B4455}"/>
                </a:ext>
              </a:extLst>
            </p:cNvPr>
            <p:cNvSpPr/>
            <p:nvPr/>
          </p:nvSpPr>
          <p:spPr>
            <a:xfrm>
              <a:off x="7729313" y="4062706"/>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5B9BD5"/>
              </a:solidFill>
              <a:prstDash val="solid"/>
              <a:miter/>
            </a:ln>
          </p:spPr>
          <p:txBody>
            <a:bodyPr vert="horz" wrap="square" lIns="123151" tIns="123151" rIns="123151" bIns="123151" anchor="ctr" anchorCtr="1" compatLnSpc="1">
              <a:noAutofit/>
            </a:body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GB" sz="2300" b="0" i="0" u="none" strike="noStrike" kern="1200" cap="none" spc="0" baseline="0">
                  <a:solidFill>
                    <a:srgbClr val="000000"/>
                  </a:solidFill>
                  <a:uFillTx/>
                  <a:latin typeface="Tenorite"/>
                </a:rPr>
                <a:t>School Police Office </a:t>
              </a:r>
            </a:p>
          </p:txBody>
        </p:sp>
        <p:sp>
          <p:nvSpPr>
            <p:cNvPr id="21" name="Freeform: Shape 20">
              <a:extLst>
                <a:ext uri="{FF2B5EF4-FFF2-40B4-BE49-F238E27FC236}">
                  <a16:creationId xmlns:a16="http://schemas.microsoft.com/office/drawing/2014/main" id="{B1F9304D-4E35-F6BC-A060-2A3E270221BB}"/>
                </a:ext>
              </a:extLst>
            </p:cNvPr>
            <p:cNvSpPr/>
            <p:nvPr/>
          </p:nvSpPr>
          <p:spPr>
            <a:xfrm>
              <a:off x="9851379" y="3861108"/>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71A6DB"/>
                </a:gs>
                <a:gs pos="100000">
                  <a:srgbClr val="559BDB"/>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2" name="Freeform: Shape 21">
              <a:extLst>
                <a:ext uri="{FF2B5EF4-FFF2-40B4-BE49-F238E27FC236}">
                  <a16:creationId xmlns:a16="http://schemas.microsoft.com/office/drawing/2014/main" id="{6D28DCC8-2607-8E92-39D5-5C653317C1FB}"/>
                </a:ext>
              </a:extLst>
            </p:cNvPr>
            <p:cNvSpPr/>
            <p:nvPr/>
          </p:nvSpPr>
          <p:spPr>
            <a:xfrm>
              <a:off x="10063584" y="4062706"/>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5B9BD5"/>
              </a:solidFill>
              <a:prstDash val="solid"/>
              <a:miter/>
            </a:ln>
          </p:spPr>
          <p:txBody>
            <a:bodyPr vert="horz" wrap="square" lIns="123151" tIns="123151" rIns="123151" bIns="123151" anchor="ctr" anchorCtr="1" compatLnSpc="1">
              <a:noAutofit/>
            </a:body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GB" sz="2300" b="0" i="0" u="none" strike="noStrike" kern="1200" cap="none" spc="0" baseline="0">
                  <a:solidFill>
                    <a:srgbClr val="000000"/>
                  </a:solidFill>
                  <a:uFillTx/>
                  <a:latin typeface="Tenorite"/>
                </a:rPr>
                <a:t>Skills Development Scotland </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1B4507-C5B1-1D59-B40A-BFE4EC473CA9}"/>
              </a:ext>
            </a:extLst>
          </p:cNvPr>
          <p:cNvPicPr>
            <a:picLocks noChangeAspect="1"/>
          </p:cNvPicPr>
          <p:nvPr/>
        </p:nvPicPr>
        <p:blipFill>
          <a:blip r:embed="rId3"/>
          <a:srcRect/>
          <a:stretch>
            <a:fillRect/>
          </a:stretch>
        </p:blipFill>
        <p:spPr>
          <a:xfrm>
            <a:off x="5219669" y="1244288"/>
            <a:ext cx="6318065" cy="4738548"/>
          </a:xfrm>
          <a:prstGeom prst="rect">
            <a:avLst/>
          </a:prstGeom>
          <a:noFill/>
          <a:ln cap="flat">
            <a:noFill/>
          </a:ln>
        </p:spPr>
      </p:pic>
      <p:sp>
        <p:nvSpPr>
          <p:cNvPr id="3" name="Title 3">
            <a:extLst>
              <a:ext uri="{FF2B5EF4-FFF2-40B4-BE49-F238E27FC236}">
                <a16:creationId xmlns:a16="http://schemas.microsoft.com/office/drawing/2014/main" id="{122DD3BE-5C79-CA71-B5E5-33BC931923C4}"/>
              </a:ext>
            </a:extLst>
          </p:cNvPr>
          <p:cNvSpPr txBox="1">
            <a:spLocks noGrp="1"/>
          </p:cNvSpPr>
          <p:nvPr>
            <p:ph type="title"/>
          </p:nvPr>
        </p:nvSpPr>
        <p:spPr>
          <a:xfrm>
            <a:off x="652342" y="288026"/>
            <a:ext cx="8421688" cy="1325559"/>
          </a:xfrm>
        </p:spPr>
        <p:txBody>
          <a:bodyPr/>
          <a:lstStyle/>
          <a:p>
            <a:pPr lvl="0"/>
            <a:r>
              <a:rPr lang="en-GB" sz="4800">
                <a:solidFill>
                  <a:srgbClr val="002060"/>
                </a:solidFill>
              </a:rPr>
              <a:t>Including well</a:t>
            </a:r>
          </a:p>
        </p:txBody>
      </p:sp>
      <p:sp>
        <p:nvSpPr>
          <p:cNvPr id="4" name="Text Placeholder 14">
            <a:extLst>
              <a:ext uri="{FF2B5EF4-FFF2-40B4-BE49-F238E27FC236}">
                <a16:creationId xmlns:a16="http://schemas.microsoft.com/office/drawing/2014/main" id="{0F3A3D26-CF53-8072-16F8-4C5DEAA6BCA6}"/>
              </a:ext>
            </a:extLst>
          </p:cNvPr>
          <p:cNvSpPr txBox="1">
            <a:spLocks noGrp="1"/>
          </p:cNvSpPr>
          <p:nvPr>
            <p:ph type="body" idx="1"/>
          </p:nvPr>
        </p:nvSpPr>
        <p:spPr>
          <a:xfrm>
            <a:off x="778318" y="1433852"/>
            <a:ext cx="3924303" cy="823910"/>
          </a:xfrm>
        </p:spPr>
        <p:txBody>
          <a:bodyPr/>
          <a:lstStyle/>
          <a:p>
            <a:pPr lvl="0"/>
            <a:r>
              <a:rPr lang="en-GB" sz="3200" b="1">
                <a:solidFill>
                  <a:srgbClr val="002060"/>
                </a:solidFill>
              </a:rPr>
              <a:t>Universal Support </a:t>
            </a:r>
          </a:p>
        </p:txBody>
      </p:sp>
      <p:sp>
        <p:nvSpPr>
          <p:cNvPr id="5" name="Content Placeholder 10">
            <a:extLst>
              <a:ext uri="{FF2B5EF4-FFF2-40B4-BE49-F238E27FC236}">
                <a16:creationId xmlns:a16="http://schemas.microsoft.com/office/drawing/2014/main" id="{9DE1CE36-4918-1665-2A28-3C9A5928E05F}"/>
              </a:ext>
            </a:extLst>
          </p:cNvPr>
          <p:cNvSpPr txBox="1">
            <a:spLocks noGrp="1"/>
          </p:cNvSpPr>
          <p:nvPr>
            <p:ph type="body" idx="3"/>
          </p:nvPr>
        </p:nvSpPr>
        <p:spPr>
          <a:xfrm>
            <a:off x="778318" y="2412086"/>
            <a:ext cx="3924303" cy="1997863"/>
          </a:xfrm>
        </p:spPr>
        <p:txBody>
          <a:bodyPr anchor="t">
            <a:normAutofit/>
          </a:bodyPr>
          <a:lstStyle/>
          <a:p>
            <a:pPr marL="285750" lvl="0" indent="-285750">
              <a:lnSpc>
                <a:spcPct val="100000"/>
              </a:lnSpc>
              <a:buChar char="•"/>
            </a:pPr>
            <a:r>
              <a:rPr lang="en-GB" sz="2400" spc="50" dirty="0"/>
              <a:t>Pupil Voice </a:t>
            </a:r>
          </a:p>
          <a:p>
            <a:pPr marL="285750" lvl="0" indent="-285750">
              <a:lnSpc>
                <a:spcPct val="100000"/>
              </a:lnSpc>
              <a:buChar char="•"/>
            </a:pPr>
            <a:r>
              <a:rPr lang="en-GB" sz="2400" spc="50" dirty="0"/>
              <a:t>MVP </a:t>
            </a:r>
            <a:endParaRPr lang="en-GB" sz="2400" spc="50" dirty="0" smtClean="0"/>
          </a:p>
          <a:p>
            <a:pPr marL="285750" lvl="0" indent="-285750">
              <a:lnSpc>
                <a:spcPct val="100000"/>
              </a:lnSpc>
              <a:buChar char="•"/>
            </a:pPr>
            <a:r>
              <a:rPr lang="en-GB" sz="2400" spc="50" dirty="0" smtClean="0"/>
              <a:t>Information Sharing</a:t>
            </a:r>
            <a:endParaRPr lang="en-GB" sz="2400" spc="50" dirty="0"/>
          </a:p>
        </p:txBody>
      </p:sp>
      <p:sp>
        <p:nvSpPr>
          <p:cNvPr id="6" name="Text Placeholder 14">
            <a:extLst>
              <a:ext uri="{FF2B5EF4-FFF2-40B4-BE49-F238E27FC236}">
                <a16:creationId xmlns:a16="http://schemas.microsoft.com/office/drawing/2014/main" id="{2BE50EBD-CC98-348C-4DAF-614268A46DEC}"/>
              </a:ext>
            </a:extLst>
          </p:cNvPr>
          <p:cNvSpPr txBox="1"/>
          <p:nvPr/>
        </p:nvSpPr>
        <p:spPr>
          <a:xfrm>
            <a:off x="778318" y="3834609"/>
            <a:ext cx="3924303" cy="823910"/>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3200" b="1" i="0" u="none" strike="noStrike" kern="1200" cap="none" spc="150" baseline="0">
                <a:solidFill>
                  <a:srgbClr val="002060"/>
                </a:solidFill>
                <a:uFillTx/>
                <a:latin typeface="Tenorite"/>
              </a:rPr>
              <a:t>Targeted Support </a:t>
            </a:r>
          </a:p>
        </p:txBody>
      </p:sp>
      <p:sp>
        <p:nvSpPr>
          <p:cNvPr id="7" name="Content Placeholder 10">
            <a:extLst>
              <a:ext uri="{FF2B5EF4-FFF2-40B4-BE49-F238E27FC236}">
                <a16:creationId xmlns:a16="http://schemas.microsoft.com/office/drawing/2014/main" id="{82A874C9-7E15-68CE-7196-2E94801515D5}"/>
              </a:ext>
            </a:extLst>
          </p:cNvPr>
          <p:cNvSpPr txBox="1"/>
          <p:nvPr/>
        </p:nvSpPr>
        <p:spPr>
          <a:xfrm>
            <a:off x="778318" y="4658520"/>
            <a:ext cx="3924303" cy="1997863"/>
          </a:xfrm>
          <a:prstGeom prst="rect">
            <a:avLst/>
          </a:prstGeom>
          <a:noFill/>
          <a:ln cap="flat">
            <a:noFill/>
          </a:ln>
        </p:spPr>
        <p:txBody>
          <a:bodyPr vert="horz" wrap="square" lIns="91440" tIns="45720" rIns="91440" bIns="45720" anchor="t" anchorCtr="0" compatLnSpc="1">
            <a:normAutofit lnSpcReduction="10000"/>
          </a:bodyPr>
          <a:lstStyle/>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50" baseline="0" dirty="0">
                <a:solidFill>
                  <a:srgbClr val="000000"/>
                </a:solidFill>
                <a:uFillTx/>
                <a:latin typeface="Tenorite"/>
              </a:rPr>
              <a:t>Pupil Info Icon</a:t>
            </a:r>
          </a:p>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50" baseline="0" dirty="0">
                <a:solidFill>
                  <a:srgbClr val="000000"/>
                </a:solidFill>
                <a:uFillTx/>
                <a:latin typeface="Tenorite"/>
              </a:rPr>
              <a:t>Learning Support Team</a:t>
            </a:r>
          </a:p>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50" baseline="0" dirty="0">
                <a:solidFill>
                  <a:srgbClr val="000000"/>
                </a:solidFill>
                <a:uFillTx/>
                <a:latin typeface="Tenorite"/>
              </a:rPr>
              <a:t>Pupil Equity Funding Team</a:t>
            </a:r>
          </a:p>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50" baseline="0" dirty="0">
                <a:solidFill>
                  <a:srgbClr val="000000"/>
                </a:solidFill>
                <a:uFillTx/>
                <a:latin typeface="Tenorite"/>
              </a:rPr>
              <a:t>Multiagency partnerships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72272B1-58EB-BCB7-99F1-8BD0D90A715F}"/>
              </a:ext>
            </a:extLst>
          </p:cNvPr>
          <p:cNvPicPr>
            <a:picLocks noChangeAspect="1"/>
          </p:cNvPicPr>
          <p:nvPr/>
        </p:nvPicPr>
        <p:blipFill>
          <a:blip r:embed="rId2"/>
          <a:srcRect l="30528" t="12752" r="39472" b="74660"/>
          <a:stretch>
            <a:fillRect/>
          </a:stretch>
        </p:blipFill>
        <p:spPr>
          <a:xfrm>
            <a:off x="89099" y="71122"/>
            <a:ext cx="3657600" cy="862882"/>
          </a:xfrm>
          <a:prstGeom prst="rect">
            <a:avLst/>
          </a:prstGeom>
          <a:noFill/>
          <a:ln cap="flat">
            <a:noFill/>
          </a:ln>
        </p:spPr>
      </p:pic>
      <p:sp>
        <p:nvSpPr>
          <p:cNvPr id="3" name="Rounded Rectangle 5">
            <a:extLst>
              <a:ext uri="{FF2B5EF4-FFF2-40B4-BE49-F238E27FC236}">
                <a16:creationId xmlns:a16="http://schemas.microsoft.com/office/drawing/2014/main" id="{BB318232-541F-80E2-F1A4-985653FE1E5D}"/>
              </a:ext>
            </a:extLst>
          </p:cNvPr>
          <p:cNvSpPr/>
          <p:nvPr/>
        </p:nvSpPr>
        <p:spPr>
          <a:xfrm>
            <a:off x="8870868" y="4327745"/>
            <a:ext cx="1425037" cy="217871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no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enorite"/>
            </a:endParaRPr>
          </a:p>
        </p:txBody>
      </p:sp>
      <p:pic>
        <p:nvPicPr>
          <p:cNvPr id="4" name="Picture 7" descr="A picture containing text, clipart&#10;&#10;Description automatically generated">
            <a:extLst>
              <a:ext uri="{FF2B5EF4-FFF2-40B4-BE49-F238E27FC236}">
                <a16:creationId xmlns:a16="http://schemas.microsoft.com/office/drawing/2014/main" id="{4CE32147-5B6C-EEA0-F2E8-3617EFAA0CEC}"/>
              </a:ext>
            </a:extLst>
          </p:cNvPr>
          <p:cNvPicPr>
            <a:picLocks noChangeAspect="1"/>
          </p:cNvPicPr>
          <p:nvPr/>
        </p:nvPicPr>
        <p:blipFill>
          <a:blip r:embed="rId3"/>
          <a:stretch>
            <a:fillRect/>
          </a:stretch>
        </p:blipFill>
        <p:spPr>
          <a:xfrm>
            <a:off x="10473693" y="71122"/>
            <a:ext cx="1503675" cy="1503675"/>
          </a:xfrm>
          <a:prstGeom prst="rect">
            <a:avLst/>
          </a:prstGeom>
          <a:noFill/>
          <a:ln cap="flat">
            <a:noFill/>
          </a:ln>
        </p:spPr>
      </p:pic>
      <p:grpSp>
        <p:nvGrpSpPr>
          <p:cNvPr id="5" name="Diagram 12">
            <a:extLst>
              <a:ext uri="{FF2B5EF4-FFF2-40B4-BE49-F238E27FC236}">
                <a16:creationId xmlns:a16="http://schemas.microsoft.com/office/drawing/2014/main" id="{A0D1E90E-7F28-A6BD-C397-12CD1BC6FA8D}"/>
              </a:ext>
            </a:extLst>
          </p:cNvPr>
          <p:cNvGrpSpPr/>
          <p:nvPr/>
        </p:nvGrpSpPr>
        <p:grpSpPr>
          <a:xfrm>
            <a:off x="514285" y="2092897"/>
            <a:ext cx="11459160" cy="3182568"/>
            <a:chOff x="514285" y="2092897"/>
            <a:chExt cx="11459160" cy="3182568"/>
          </a:xfrm>
        </p:grpSpPr>
        <p:sp>
          <p:nvSpPr>
            <p:cNvPr id="6" name="Freeform: Shape 5">
              <a:extLst>
                <a:ext uri="{FF2B5EF4-FFF2-40B4-BE49-F238E27FC236}">
                  <a16:creationId xmlns:a16="http://schemas.microsoft.com/office/drawing/2014/main" id="{4893BF90-21BA-1687-58F8-07932FD4B530}"/>
                </a:ext>
              </a:extLst>
            </p:cNvPr>
            <p:cNvSpPr/>
            <p:nvPr/>
          </p:nvSpPr>
          <p:spPr>
            <a:xfrm>
              <a:off x="6137763" y="3305656"/>
              <a:ext cx="4668551" cy="555452"/>
            </a:xfrm>
            <a:custGeom>
              <a:avLst/>
              <a:gdLst>
                <a:gd name="f0" fmla="val w"/>
                <a:gd name="f1" fmla="val h"/>
                <a:gd name="f2" fmla="val 0"/>
                <a:gd name="f3" fmla="val 4668550"/>
                <a:gd name="f4" fmla="val 555451"/>
                <a:gd name="f5" fmla="val 378523"/>
                <a:gd name="f6" fmla="*/ f0 1 4668550"/>
                <a:gd name="f7" fmla="*/ f1 1 555451"/>
                <a:gd name="f8" fmla="+- f4 0 f2"/>
                <a:gd name="f9" fmla="+- f3 0 f2"/>
                <a:gd name="f10" fmla="*/ f9 1 4668550"/>
                <a:gd name="f11" fmla="*/ f8 1 555451"/>
                <a:gd name="f12" fmla="*/ 0 1 f10"/>
                <a:gd name="f13" fmla="*/ 4668550 1 f10"/>
                <a:gd name="f14" fmla="*/ 0 1 f11"/>
                <a:gd name="f15" fmla="*/ 555451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668550" h="555451">
                  <a:moveTo>
                    <a:pt x="f2" y="f2"/>
                  </a:moveTo>
                  <a:lnTo>
                    <a:pt x="f2" y="f5"/>
                  </a:lnTo>
                  <a:lnTo>
                    <a:pt x="f3" y="f5"/>
                  </a:lnTo>
                  <a:lnTo>
                    <a:pt x="f3" y="f4"/>
                  </a:lnTo>
                </a:path>
              </a:pathLst>
            </a:custGeom>
            <a:noFill/>
            <a:ln w="12701" cap="flat">
              <a:solidFill>
                <a:srgbClr val="70AD47"/>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D157FD47-040B-A071-4741-D42394B7A5AA}"/>
                </a:ext>
              </a:extLst>
            </p:cNvPr>
            <p:cNvSpPr/>
            <p:nvPr/>
          </p:nvSpPr>
          <p:spPr>
            <a:xfrm>
              <a:off x="6137763" y="3305656"/>
              <a:ext cx="2334271" cy="555452"/>
            </a:xfrm>
            <a:custGeom>
              <a:avLst/>
              <a:gdLst>
                <a:gd name="f0" fmla="val w"/>
                <a:gd name="f1" fmla="val h"/>
                <a:gd name="f2" fmla="val 0"/>
                <a:gd name="f3" fmla="val 2334275"/>
                <a:gd name="f4" fmla="val 555451"/>
                <a:gd name="f5" fmla="val 378523"/>
                <a:gd name="f6" fmla="*/ f0 1 2334275"/>
                <a:gd name="f7" fmla="*/ f1 1 555451"/>
                <a:gd name="f8" fmla="+- f4 0 f2"/>
                <a:gd name="f9" fmla="+- f3 0 f2"/>
                <a:gd name="f10" fmla="*/ f9 1 2334275"/>
                <a:gd name="f11" fmla="*/ f8 1 555451"/>
                <a:gd name="f12" fmla="*/ 0 1 f10"/>
                <a:gd name="f13" fmla="*/ 2334275 1 f10"/>
                <a:gd name="f14" fmla="*/ 0 1 f11"/>
                <a:gd name="f15" fmla="*/ 555451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334275" h="555451">
                  <a:moveTo>
                    <a:pt x="f2" y="f2"/>
                  </a:moveTo>
                  <a:lnTo>
                    <a:pt x="f2" y="f5"/>
                  </a:lnTo>
                  <a:lnTo>
                    <a:pt x="f3" y="f5"/>
                  </a:lnTo>
                  <a:lnTo>
                    <a:pt x="f3" y="f4"/>
                  </a:lnTo>
                </a:path>
              </a:pathLst>
            </a:custGeom>
            <a:noFill/>
            <a:ln w="12701" cap="flat">
              <a:solidFill>
                <a:srgbClr val="70AD47"/>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FB11C4C8-D9F8-3030-8342-1DFCA5DC9205}"/>
                </a:ext>
              </a:extLst>
            </p:cNvPr>
            <p:cNvSpPr/>
            <p:nvPr/>
          </p:nvSpPr>
          <p:spPr>
            <a:xfrm>
              <a:off x="6092043" y="3305656"/>
              <a:ext cx="91440" cy="555452"/>
            </a:xfrm>
            <a:custGeom>
              <a:avLst/>
              <a:gdLst>
                <a:gd name="f0" fmla="val w"/>
                <a:gd name="f1" fmla="val h"/>
                <a:gd name="f2" fmla="val 0"/>
                <a:gd name="f3" fmla="val 91440"/>
                <a:gd name="f4" fmla="val 555451"/>
                <a:gd name="f5" fmla="val 45720"/>
                <a:gd name="f6" fmla="*/ f0 1 91440"/>
                <a:gd name="f7" fmla="*/ f1 1 555451"/>
                <a:gd name="f8" fmla="+- f4 0 f2"/>
                <a:gd name="f9" fmla="+- f3 0 f2"/>
                <a:gd name="f10" fmla="*/ f9 1 91440"/>
                <a:gd name="f11" fmla="*/ f8 1 555451"/>
                <a:gd name="f12" fmla="*/ 0 1 f10"/>
                <a:gd name="f13" fmla="*/ 91440 1 f10"/>
                <a:gd name="f14" fmla="*/ 0 1 f11"/>
                <a:gd name="f15" fmla="*/ 555451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555451">
                  <a:moveTo>
                    <a:pt x="f5" y="f2"/>
                  </a:moveTo>
                  <a:lnTo>
                    <a:pt x="f5" y="f4"/>
                  </a:lnTo>
                </a:path>
              </a:pathLst>
            </a:custGeom>
            <a:noFill/>
            <a:ln w="12701" cap="flat">
              <a:solidFill>
                <a:srgbClr val="70AD47"/>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74E6E0D1-1131-CDFF-009F-D619998B5171}"/>
                </a:ext>
              </a:extLst>
            </p:cNvPr>
            <p:cNvSpPr/>
            <p:nvPr/>
          </p:nvSpPr>
          <p:spPr>
            <a:xfrm>
              <a:off x="3803492" y="3305656"/>
              <a:ext cx="2334271" cy="555452"/>
            </a:xfrm>
            <a:custGeom>
              <a:avLst/>
              <a:gdLst>
                <a:gd name="f0" fmla="val w"/>
                <a:gd name="f1" fmla="val h"/>
                <a:gd name="f2" fmla="val 0"/>
                <a:gd name="f3" fmla="val 2334275"/>
                <a:gd name="f4" fmla="val 555451"/>
                <a:gd name="f5" fmla="val 378523"/>
                <a:gd name="f6" fmla="*/ f0 1 2334275"/>
                <a:gd name="f7" fmla="*/ f1 1 555451"/>
                <a:gd name="f8" fmla="+- f4 0 f2"/>
                <a:gd name="f9" fmla="+- f3 0 f2"/>
                <a:gd name="f10" fmla="*/ f9 1 2334275"/>
                <a:gd name="f11" fmla="*/ f8 1 555451"/>
                <a:gd name="f12" fmla="*/ 0 1 f10"/>
                <a:gd name="f13" fmla="*/ 2334275 1 f10"/>
                <a:gd name="f14" fmla="*/ 0 1 f11"/>
                <a:gd name="f15" fmla="*/ 555451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334275" h="555451">
                  <a:moveTo>
                    <a:pt x="f3" y="f2"/>
                  </a:moveTo>
                  <a:lnTo>
                    <a:pt x="f3" y="f5"/>
                  </a:lnTo>
                  <a:lnTo>
                    <a:pt x="f2" y="f5"/>
                  </a:lnTo>
                  <a:lnTo>
                    <a:pt x="f2" y="f4"/>
                  </a:lnTo>
                </a:path>
              </a:pathLst>
            </a:custGeom>
            <a:noFill/>
            <a:ln w="12701" cap="flat">
              <a:solidFill>
                <a:srgbClr val="70AD47"/>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DD393553-4273-5D02-3E8B-1E2768ADE05E}"/>
                </a:ext>
              </a:extLst>
            </p:cNvPr>
            <p:cNvSpPr/>
            <p:nvPr/>
          </p:nvSpPr>
          <p:spPr>
            <a:xfrm>
              <a:off x="1469212" y="3305656"/>
              <a:ext cx="4668551" cy="555452"/>
            </a:xfrm>
            <a:custGeom>
              <a:avLst/>
              <a:gdLst>
                <a:gd name="f0" fmla="val w"/>
                <a:gd name="f1" fmla="val h"/>
                <a:gd name="f2" fmla="val 0"/>
                <a:gd name="f3" fmla="val 4668550"/>
                <a:gd name="f4" fmla="val 555451"/>
                <a:gd name="f5" fmla="val 378523"/>
                <a:gd name="f6" fmla="*/ f0 1 4668550"/>
                <a:gd name="f7" fmla="*/ f1 1 555451"/>
                <a:gd name="f8" fmla="+- f4 0 f2"/>
                <a:gd name="f9" fmla="+- f3 0 f2"/>
                <a:gd name="f10" fmla="*/ f9 1 4668550"/>
                <a:gd name="f11" fmla="*/ f8 1 555451"/>
                <a:gd name="f12" fmla="*/ 0 1 f10"/>
                <a:gd name="f13" fmla="*/ 4668550 1 f10"/>
                <a:gd name="f14" fmla="*/ 0 1 f11"/>
                <a:gd name="f15" fmla="*/ 555451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668550" h="555451">
                  <a:moveTo>
                    <a:pt x="f3" y="f2"/>
                  </a:moveTo>
                  <a:lnTo>
                    <a:pt x="f3" y="f5"/>
                  </a:lnTo>
                  <a:lnTo>
                    <a:pt x="f2" y="f5"/>
                  </a:lnTo>
                  <a:lnTo>
                    <a:pt x="f2" y="f4"/>
                  </a:lnTo>
                </a:path>
              </a:pathLst>
            </a:custGeom>
            <a:noFill/>
            <a:ln w="12701" cap="flat">
              <a:solidFill>
                <a:srgbClr val="70AD47"/>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DA224454-90C4-9D83-DEA4-245774C76CB2}"/>
                </a:ext>
              </a:extLst>
            </p:cNvPr>
            <p:cNvSpPr/>
            <p:nvPr/>
          </p:nvSpPr>
          <p:spPr>
            <a:xfrm>
              <a:off x="5182828" y="2092897"/>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FFC746"/>
                </a:gs>
                <a:gs pos="100000">
                  <a:srgbClr val="FFC600"/>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1CE5D317-2F16-719E-3B3C-73697F4023FB}"/>
                </a:ext>
              </a:extLst>
            </p:cNvPr>
            <p:cNvSpPr/>
            <p:nvPr/>
          </p:nvSpPr>
          <p:spPr>
            <a:xfrm>
              <a:off x="5395042" y="2294494"/>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FFC000"/>
              </a:solidFill>
              <a:prstDash val="solid"/>
              <a:miter/>
            </a:ln>
          </p:spPr>
          <p:txBody>
            <a:bodyPr vert="horz" wrap="square" lIns="130768" tIns="130768" rIns="130768" bIns="130768" anchor="ctr" anchorCtr="1" compatLnSpc="1">
              <a:noAutofit/>
            </a:bodyPr>
            <a:lstStyle/>
            <a:p>
              <a:pPr marL="0" marR="0" lvl="0" indent="0" algn="ctr" defTabSz="1111252"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GB" sz="2500" b="0" i="0" u="none" strike="noStrike" kern="1200" cap="none" spc="0" baseline="0">
                  <a:solidFill>
                    <a:srgbClr val="000000"/>
                  </a:solidFill>
                  <a:uFillTx/>
                  <a:latin typeface="Tenorite"/>
                </a:rPr>
                <a:t>External Support </a:t>
              </a:r>
            </a:p>
          </p:txBody>
        </p:sp>
        <p:sp>
          <p:nvSpPr>
            <p:cNvPr id="13" name="Freeform: Shape 12">
              <a:extLst>
                <a:ext uri="{FF2B5EF4-FFF2-40B4-BE49-F238E27FC236}">
                  <a16:creationId xmlns:a16="http://schemas.microsoft.com/office/drawing/2014/main" id="{2C4B1AD6-79EB-57EA-69F9-6077263020D7}"/>
                </a:ext>
              </a:extLst>
            </p:cNvPr>
            <p:cNvSpPr/>
            <p:nvPr/>
          </p:nvSpPr>
          <p:spPr>
            <a:xfrm>
              <a:off x="514285" y="3861108"/>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81B861"/>
                </a:gs>
                <a:gs pos="100000">
                  <a:srgbClr val="6FB242"/>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69109A6C-AA09-B8A7-80EE-95FE2925D89C}"/>
                </a:ext>
              </a:extLst>
            </p:cNvPr>
            <p:cNvSpPr/>
            <p:nvPr/>
          </p:nvSpPr>
          <p:spPr>
            <a:xfrm>
              <a:off x="726490" y="4062706"/>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70AD47"/>
              </a:solidFill>
              <a:prstDash val="solid"/>
              <a:miter/>
            </a:ln>
          </p:spPr>
          <p:txBody>
            <a:bodyPr vert="horz" wrap="square" lIns="130768" tIns="130768" rIns="130768" bIns="130768" anchor="ctr" anchorCtr="1" compatLnSpc="1">
              <a:noAutofit/>
            </a:bodyPr>
            <a:lstStyle/>
            <a:p>
              <a:pPr marL="0" marR="0" lvl="0" indent="0" algn="ctr" defTabSz="1111252"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GB" sz="2500" b="0" i="0" u="none" strike="noStrike" kern="1200" cap="none" spc="0" baseline="0">
                  <a:solidFill>
                    <a:srgbClr val="000000"/>
                  </a:solidFill>
                  <a:uFillTx/>
                  <a:latin typeface="Tenorite"/>
                </a:rPr>
                <a:t>Educational Psychology </a:t>
              </a:r>
            </a:p>
          </p:txBody>
        </p:sp>
        <p:sp>
          <p:nvSpPr>
            <p:cNvPr id="15" name="Freeform: Shape 14">
              <a:extLst>
                <a:ext uri="{FF2B5EF4-FFF2-40B4-BE49-F238E27FC236}">
                  <a16:creationId xmlns:a16="http://schemas.microsoft.com/office/drawing/2014/main" id="{2BD044FB-E9EB-BA85-4F3B-4CEC2D5A8FBB}"/>
                </a:ext>
              </a:extLst>
            </p:cNvPr>
            <p:cNvSpPr/>
            <p:nvPr/>
          </p:nvSpPr>
          <p:spPr>
            <a:xfrm>
              <a:off x="2848557" y="3861108"/>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81B861"/>
                </a:gs>
                <a:gs pos="100000">
                  <a:srgbClr val="6FB242"/>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6" name="Freeform: Shape 15">
              <a:extLst>
                <a:ext uri="{FF2B5EF4-FFF2-40B4-BE49-F238E27FC236}">
                  <a16:creationId xmlns:a16="http://schemas.microsoft.com/office/drawing/2014/main" id="{A092B976-B3AA-5A47-5D67-FE2B88D8A61A}"/>
                </a:ext>
              </a:extLst>
            </p:cNvPr>
            <p:cNvSpPr/>
            <p:nvPr/>
          </p:nvSpPr>
          <p:spPr>
            <a:xfrm>
              <a:off x="3060761" y="4062706"/>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70AD47"/>
              </a:solidFill>
              <a:prstDash val="solid"/>
              <a:miter/>
            </a:ln>
          </p:spPr>
          <p:txBody>
            <a:bodyPr vert="horz" wrap="square" lIns="130768" tIns="130768" rIns="130768" bIns="130768" anchor="ctr" anchorCtr="1" compatLnSpc="1">
              <a:noAutofit/>
            </a:bodyPr>
            <a:lstStyle/>
            <a:p>
              <a:pPr marL="0" marR="0" lvl="0" indent="0" algn="ctr" defTabSz="1111252"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GB" sz="2500" b="0" i="0" u="none" strike="noStrike" kern="1200" cap="none" spc="0" baseline="0">
                  <a:solidFill>
                    <a:srgbClr val="000000"/>
                  </a:solidFill>
                  <a:uFillTx/>
                  <a:latin typeface="Tenorite"/>
                </a:rPr>
                <a:t>SALT </a:t>
              </a:r>
            </a:p>
          </p:txBody>
        </p:sp>
        <p:sp>
          <p:nvSpPr>
            <p:cNvPr id="17" name="Freeform: Shape 16">
              <a:extLst>
                <a:ext uri="{FF2B5EF4-FFF2-40B4-BE49-F238E27FC236}">
                  <a16:creationId xmlns:a16="http://schemas.microsoft.com/office/drawing/2014/main" id="{3FECF4F3-9A85-7B03-2943-162C40639F8B}"/>
                </a:ext>
              </a:extLst>
            </p:cNvPr>
            <p:cNvSpPr/>
            <p:nvPr/>
          </p:nvSpPr>
          <p:spPr>
            <a:xfrm>
              <a:off x="5182828" y="3861108"/>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81B861"/>
                </a:gs>
                <a:gs pos="100000">
                  <a:srgbClr val="6FB242"/>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D5F8FB85-43E8-F619-F60C-100BC7A5636B}"/>
                </a:ext>
              </a:extLst>
            </p:cNvPr>
            <p:cNvSpPr/>
            <p:nvPr/>
          </p:nvSpPr>
          <p:spPr>
            <a:xfrm>
              <a:off x="5395042" y="4062706"/>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70AD47"/>
              </a:solidFill>
              <a:prstDash val="solid"/>
              <a:miter/>
            </a:ln>
          </p:spPr>
          <p:txBody>
            <a:bodyPr vert="horz" wrap="square" lIns="130768" tIns="130768" rIns="130768" bIns="130768" anchor="ctr" anchorCtr="1" compatLnSpc="1">
              <a:noAutofit/>
            </a:bodyPr>
            <a:lstStyle/>
            <a:p>
              <a:pPr marL="0" marR="0" lvl="0" indent="0" algn="ctr" defTabSz="1111252"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GB" sz="2500" b="0" i="0" u="none" strike="noStrike" kern="1200" cap="none" spc="0" baseline="0">
                  <a:solidFill>
                    <a:srgbClr val="000000"/>
                  </a:solidFill>
                  <a:uFillTx/>
                  <a:latin typeface="Tenorite"/>
                </a:rPr>
                <a:t>CAMHS </a:t>
              </a:r>
            </a:p>
          </p:txBody>
        </p:sp>
        <p:sp>
          <p:nvSpPr>
            <p:cNvPr id="19" name="Freeform: Shape 18">
              <a:extLst>
                <a:ext uri="{FF2B5EF4-FFF2-40B4-BE49-F238E27FC236}">
                  <a16:creationId xmlns:a16="http://schemas.microsoft.com/office/drawing/2014/main" id="{C7C52AA0-93B6-165C-1FE3-C82806E05F92}"/>
                </a:ext>
              </a:extLst>
            </p:cNvPr>
            <p:cNvSpPr/>
            <p:nvPr/>
          </p:nvSpPr>
          <p:spPr>
            <a:xfrm>
              <a:off x="7517108" y="3861108"/>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81B861"/>
                </a:gs>
                <a:gs pos="100000">
                  <a:srgbClr val="6FB242"/>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Freeform: Shape 19">
              <a:extLst>
                <a:ext uri="{FF2B5EF4-FFF2-40B4-BE49-F238E27FC236}">
                  <a16:creationId xmlns:a16="http://schemas.microsoft.com/office/drawing/2014/main" id="{98747294-283D-D319-433A-1569BF19C0A7}"/>
                </a:ext>
              </a:extLst>
            </p:cNvPr>
            <p:cNvSpPr/>
            <p:nvPr/>
          </p:nvSpPr>
          <p:spPr>
            <a:xfrm>
              <a:off x="7729313" y="4062706"/>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70AD47"/>
              </a:solidFill>
              <a:prstDash val="solid"/>
              <a:miter/>
            </a:ln>
          </p:spPr>
          <p:txBody>
            <a:bodyPr vert="horz" wrap="square" lIns="130768" tIns="130768" rIns="130768" bIns="130768" anchor="ctr" anchorCtr="1" compatLnSpc="1">
              <a:noAutofit/>
            </a:bodyPr>
            <a:lstStyle/>
            <a:p>
              <a:pPr marL="0" marR="0" lvl="0" indent="0" algn="ctr" defTabSz="1111252"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GB" sz="2500" b="0" i="0" u="none" strike="noStrike" kern="1200" cap="none" spc="0" baseline="0">
                  <a:solidFill>
                    <a:srgbClr val="000000"/>
                  </a:solidFill>
                  <a:uFillTx/>
                  <a:latin typeface="Tenorite"/>
                </a:rPr>
                <a:t>Social Work</a:t>
              </a:r>
            </a:p>
          </p:txBody>
        </p:sp>
        <p:sp>
          <p:nvSpPr>
            <p:cNvPr id="21" name="Freeform: Shape 20">
              <a:extLst>
                <a:ext uri="{FF2B5EF4-FFF2-40B4-BE49-F238E27FC236}">
                  <a16:creationId xmlns:a16="http://schemas.microsoft.com/office/drawing/2014/main" id="{EABD4914-4F57-A762-BAA9-F8654829034F}"/>
                </a:ext>
              </a:extLst>
            </p:cNvPr>
            <p:cNvSpPr/>
            <p:nvPr/>
          </p:nvSpPr>
          <p:spPr>
            <a:xfrm>
              <a:off x="9851379" y="3861108"/>
              <a:ext cx="1909861" cy="1212759"/>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81B861"/>
                </a:gs>
                <a:gs pos="100000">
                  <a:srgbClr val="6FB242"/>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2" name="Freeform: Shape 21">
              <a:extLst>
                <a:ext uri="{FF2B5EF4-FFF2-40B4-BE49-F238E27FC236}">
                  <a16:creationId xmlns:a16="http://schemas.microsoft.com/office/drawing/2014/main" id="{39421D15-922E-12E0-FBCE-296302DF9696}"/>
                </a:ext>
              </a:extLst>
            </p:cNvPr>
            <p:cNvSpPr/>
            <p:nvPr/>
          </p:nvSpPr>
          <p:spPr>
            <a:xfrm>
              <a:off x="10063584" y="4062706"/>
              <a:ext cx="1909861" cy="1212759"/>
            </a:xfrm>
            <a:custGeom>
              <a:avLst/>
              <a:gdLst>
                <a:gd name="f0" fmla="val 10800000"/>
                <a:gd name="f1" fmla="val 5400000"/>
                <a:gd name="f2" fmla="val 180"/>
                <a:gd name="f3" fmla="val w"/>
                <a:gd name="f4" fmla="val h"/>
                <a:gd name="f5" fmla="val 0"/>
                <a:gd name="f6" fmla="val 1909861"/>
                <a:gd name="f7" fmla="val 1212761"/>
                <a:gd name="f8" fmla="val 121276"/>
                <a:gd name="f9" fmla="val 54297"/>
                <a:gd name="f10" fmla="val 1788585"/>
                <a:gd name="f11" fmla="val 1855564"/>
                <a:gd name="f12" fmla="val 1091485"/>
                <a:gd name="f13" fmla="val 1158464"/>
                <a:gd name="f14" fmla="+- 0 0 -90"/>
                <a:gd name="f15" fmla="*/ f3 1 1909861"/>
                <a:gd name="f16" fmla="*/ f4 1 1212761"/>
                <a:gd name="f17" fmla="+- f7 0 f5"/>
                <a:gd name="f18" fmla="+- f6 0 f5"/>
                <a:gd name="f19" fmla="*/ f14 f0 1"/>
                <a:gd name="f20" fmla="*/ f18 1 1909861"/>
                <a:gd name="f21" fmla="*/ f17 1 1212761"/>
                <a:gd name="f22" fmla="*/ 0 f18 1"/>
                <a:gd name="f23" fmla="*/ 121276 f17 1"/>
                <a:gd name="f24" fmla="*/ 121276 f18 1"/>
                <a:gd name="f25" fmla="*/ 0 f17 1"/>
                <a:gd name="f26" fmla="*/ 1788585 f18 1"/>
                <a:gd name="f27" fmla="*/ 1909861 f18 1"/>
                <a:gd name="f28" fmla="*/ 1091485 f17 1"/>
                <a:gd name="f29" fmla="*/ 1212761 f17 1"/>
                <a:gd name="f30" fmla="*/ f19 1 f2"/>
                <a:gd name="f31" fmla="*/ f22 1 1909861"/>
                <a:gd name="f32" fmla="*/ f23 1 1212761"/>
                <a:gd name="f33" fmla="*/ f24 1 1909861"/>
                <a:gd name="f34" fmla="*/ f25 1 1212761"/>
                <a:gd name="f35" fmla="*/ f26 1 1909861"/>
                <a:gd name="f36" fmla="*/ f27 1 1909861"/>
                <a:gd name="f37" fmla="*/ f28 1 1212761"/>
                <a:gd name="f38" fmla="*/ f29 1 12127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09861" h="12127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70AD47"/>
              </a:solidFill>
              <a:prstDash val="solid"/>
              <a:miter/>
            </a:ln>
          </p:spPr>
          <p:txBody>
            <a:bodyPr vert="horz" wrap="square" lIns="130768" tIns="130768" rIns="130768" bIns="130768" anchor="ctr" anchorCtr="1" compatLnSpc="1">
              <a:noAutofit/>
            </a:bodyPr>
            <a:lstStyle/>
            <a:p>
              <a:pPr marL="0" marR="0" lvl="0" indent="0" algn="ctr" defTabSz="1111252"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GB" sz="2500" b="0" i="0" u="none" strike="noStrike" kern="1200" cap="none" spc="0" baseline="0">
                  <a:solidFill>
                    <a:srgbClr val="000000"/>
                  </a:solidFill>
                  <a:uFillTx/>
                  <a:latin typeface="Tenorite"/>
                </a:rPr>
                <a:t>NHS</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82681DC-1DB0-2302-A5D1-BDB90DEE1132}"/>
              </a:ext>
            </a:extLst>
          </p:cNvPr>
          <p:cNvGraphicFramePr>
            <a:graphicFrameLocks noGrp="1"/>
          </p:cNvGraphicFramePr>
          <p:nvPr/>
        </p:nvGraphicFramePr>
        <p:xfrm>
          <a:off x="6760031" y="249914"/>
          <a:ext cx="4980138" cy="6242899"/>
        </p:xfrm>
        <a:graphic>
          <a:graphicData uri="http://schemas.openxmlformats.org/drawingml/2006/table">
            <a:tbl>
              <a:tblPr>
                <a:effectLst/>
              </a:tblPr>
              <a:tblGrid>
                <a:gridCol w="978910">
                  <a:extLst>
                    <a:ext uri="{9D8B030D-6E8A-4147-A177-3AD203B41FA5}">
                      <a16:colId xmlns:a16="http://schemas.microsoft.com/office/drawing/2014/main" val="1322054884"/>
                    </a:ext>
                  </a:extLst>
                </a:gridCol>
                <a:gridCol w="891540">
                  <a:extLst>
                    <a:ext uri="{9D8B030D-6E8A-4147-A177-3AD203B41FA5}">
                      <a16:colId xmlns:a16="http://schemas.microsoft.com/office/drawing/2014/main" val="2201257013"/>
                    </a:ext>
                  </a:extLst>
                </a:gridCol>
                <a:gridCol w="777422">
                  <a:extLst>
                    <a:ext uri="{9D8B030D-6E8A-4147-A177-3AD203B41FA5}">
                      <a16:colId xmlns:a16="http://schemas.microsoft.com/office/drawing/2014/main" val="1235156656"/>
                    </a:ext>
                  </a:extLst>
                </a:gridCol>
                <a:gridCol w="777422">
                  <a:extLst>
                    <a:ext uri="{9D8B030D-6E8A-4147-A177-3AD203B41FA5}">
                      <a16:colId xmlns:a16="http://schemas.microsoft.com/office/drawing/2014/main" val="970972123"/>
                    </a:ext>
                  </a:extLst>
                </a:gridCol>
                <a:gridCol w="777422">
                  <a:extLst>
                    <a:ext uri="{9D8B030D-6E8A-4147-A177-3AD203B41FA5}">
                      <a16:colId xmlns:a16="http://schemas.microsoft.com/office/drawing/2014/main" val="589817418"/>
                    </a:ext>
                  </a:extLst>
                </a:gridCol>
                <a:gridCol w="777422">
                  <a:extLst>
                    <a:ext uri="{9D8B030D-6E8A-4147-A177-3AD203B41FA5}">
                      <a16:colId xmlns:a16="http://schemas.microsoft.com/office/drawing/2014/main" val="3881458553"/>
                    </a:ext>
                  </a:extLst>
                </a:gridCol>
              </a:tblGrid>
              <a:tr h="151918">
                <a:tc>
                  <a:txBody>
                    <a:bodyPr/>
                    <a:lstStyle/>
                    <a:p>
                      <a:pPr lvl="0" algn="l" fontAlgn="b"/>
                      <a:r>
                        <a:rPr lang="en-GB" sz="800" b="1" i="0" u="none" strike="noStrike">
                          <a:solidFill>
                            <a:srgbClr val="000000"/>
                          </a:solidFill>
                          <a:latin typeface="Calibri" pitchFamily="34"/>
                        </a:rPr>
                        <a:t>Subject</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92D050"/>
                    </a:solidFill>
                  </a:tcPr>
                </a:tc>
                <a:tc>
                  <a:txBody>
                    <a:bodyPr/>
                    <a:lstStyle/>
                    <a:p>
                      <a:pPr lvl="0" algn="l" fontAlgn="b"/>
                      <a:r>
                        <a:rPr lang="en-GB" sz="800" b="1" i="0" u="none" strike="noStrike">
                          <a:solidFill>
                            <a:srgbClr val="000000"/>
                          </a:solidFill>
                          <a:latin typeface="Calibri" pitchFamily="34"/>
                        </a:rPr>
                        <a:t>Level</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00B0F0"/>
                    </a:solidFill>
                  </a:tcPr>
                </a:tc>
                <a:tc>
                  <a:txBody>
                    <a:bodyPr/>
                    <a:lstStyle/>
                    <a:p>
                      <a:pPr lvl="0" algn="l" fontAlgn="b"/>
                      <a:r>
                        <a:rPr lang="en-GB" sz="800" b="1" i="0" u="none" strike="noStrike">
                          <a:solidFill>
                            <a:srgbClr val="000000"/>
                          </a:solidFill>
                          <a:latin typeface="Calibri" pitchFamily="34"/>
                        </a:rPr>
                        <a:t>Teacher</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92D050"/>
                    </a:solidFill>
                  </a:tcPr>
                </a:tc>
                <a:tc>
                  <a:txBody>
                    <a:bodyPr/>
                    <a:lstStyle/>
                    <a:p>
                      <a:pPr lvl="0" algn="l" fontAlgn="b"/>
                      <a:r>
                        <a:rPr lang="en-GB" sz="800" b="1" i="0" u="none" strike="noStrike">
                          <a:solidFill>
                            <a:srgbClr val="000000"/>
                          </a:solidFill>
                          <a:latin typeface="Calibri" pitchFamily="34"/>
                        </a:rPr>
                        <a:t>Where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00B0F0"/>
                    </a:solidFill>
                  </a:tcPr>
                </a:tc>
                <a:tc>
                  <a:txBody>
                    <a:bodyPr/>
                    <a:lstStyle/>
                    <a:p>
                      <a:pPr lvl="0" algn="l" fontAlgn="b"/>
                      <a:r>
                        <a:rPr lang="en-GB" sz="800" b="1" i="0" u="none" strike="noStrike">
                          <a:solidFill>
                            <a:srgbClr val="000000"/>
                          </a:solidFill>
                          <a:latin typeface="Calibri" pitchFamily="34"/>
                        </a:rPr>
                        <a:t>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92D050"/>
                    </a:solidFill>
                  </a:tcPr>
                </a:tc>
                <a:tc>
                  <a:txBody>
                    <a:bodyPr/>
                    <a:lstStyle/>
                    <a:p>
                      <a:pPr lvl="0" algn="l" fontAlgn="b"/>
                      <a:r>
                        <a:rPr lang="en-GB" sz="800" b="1" i="0" u="none" strike="noStrike">
                          <a:solidFill>
                            <a:srgbClr val="000000"/>
                          </a:solidFill>
                          <a:latin typeface="Calibri" pitchFamily="34"/>
                        </a:rPr>
                        <a:t>Time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767932383"/>
                  </a:ext>
                </a:extLst>
              </a:tr>
              <a:tr h="277511">
                <a:tc>
                  <a:txBody>
                    <a:bodyPr/>
                    <a:lstStyle/>
                    <a:p>
                      <a:pPr lvl="0" algn="l" fontAlgn="b"/>
                      <a:r>
                        <a:rPr lang="en-GB" sz="800" b="0" i="0" u="none" strike="noStrike">
                          <a:solidFill>
                            <a:srgbClr val="000000"/>
                          </a:solidFill>
                          <a:latin typeface="Calibri" pitchFamily="34"/>
                        </a:rPr>
                        <a:t>Admin &amp; IT</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Miss Park &amp; Miss Young</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A2024</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Thursday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618439"/>
                  </a:ext>
                </a:extLst>
              </a:tr>
              <a:tr h="277511">
                <a:tc>
                  <a:txBody>
                    <a:bodyPr/>
                    <a:lstStyle/>
                    <a:p>
                      <a:pPr lvl="0" algn="l" fontAlgn="b"/>
                      <a:r>
                        <a:rPr lang="en-GB" sz="800" b="0" i="0" u="none" strike="noStrike">
                          <a:solidFill>
                            <a:srgbClr val="000000"/>
                          </a:solidFill>
                          <a:latin typeface="Calibri" pitchFamily="34"/>
                        </a:rPr>
                        <a:t>Business Management</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Miss Park &amp; Miss Young</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A2024</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Thursday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1308266"/>
                  </a:ext>
                </a:extLst>
              </a:tr>
              <a:tr h="277511">
                <a:tc>
                  <a:txBody>
                    <a:bodyPr/>
                    <a:lstStyle/>
                    <a:p>
                      <a:pPr lvl="0" algn="l" fontAlgn="b"/>
                      <a:r>
                        <a:rPr lang="en-GB" sz="800" b="0" i="0" u="none" strike="noStrike">
                          <a:solidFill>
                            <a:srgbClr val="000000"/>
                          </a:solidFill>
                          <a:latin typeface="Calibri" pitchFamily="34"/>
                        </a:rPr>
                        <a:t>Business Management</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Mrs Fraser</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A2016</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Wednesday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53077"/>
                  </a:ext>
                </a:extLst>
              </a:tr>
              <a:tr h="151918">
                <a:tc>
                  <a:txBody>
                    <a:bodyPr/>
                    <a:lstStyle/>
                    <a:p>
                      <a:pPr lvl="0" algn="l" fontAlgn="b"/>
                      <a:r>
                        <a:rPr lang="en-GB" sz="800" b="0" i="0" u="none" strike="noStrike">
                          <a:solidFill>
                            <a:srgbClr val="000000"/>
                          </a:solidFill>
                          <a:latin typeface="Calibri" pitchFamily="34"/>
                        </a:rPr>
                        <a:t>Art</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N3/4/5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Mrs Black</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A1030</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Wed/Thurs/Fri</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Lunchtime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0786617"/>
                  </a:ext>
                </a:extLst>
              </a:tr>
              <a:tr h="277511">
                <a:tc>
                  <a:txBody>
                    <a:bodyPr/>
                    <a:lstStyle/>
                    <a:p>
                      <a:pPr lvl="0" algn="l" fontAlgn="b"/>
                      <a:r>
                        <a:rPr lang="en-GB" sz="800" b="0" i="0" u="none" strike="noStrike">
                          <a:solidFill>
                            <a:srgbClr val="000000"/>
                          </a:solidFill>
                          <a:latin typeface="Calibri" pitchFamily="34"/>
                        </a:rPr>
                        <a:t>Art</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Mrs Simpson</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A1031</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Wednesday/ Thursday </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03443"/>
                  </a:ext>
                </a:extLst>
              </a:tr>
              <a:tr h="151918">
                <a:tc>
                  <a:txBody>
                    <a:bodyPr/>
                    <a:lstStyle/>
                    <a:p>
                      <a:pPr lvl="0" algn="l" fontAlgn="b"/>
                      <a:r>
                        <a:rPr lang="en-GB" sz="800" b="0" i="0" u="none" strike="noStrike">
                          <a:solidFill>
                            <a:srgbClr val="000000"/>
                          </a:solidFill>
                          <a:latin typeface="Calibri" pitchFamily="34"/>
                        </a:rPr>
                        <a:t>Biology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Mrs Belford</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A2010</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Tuesday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504440"/>
                  </a:ext>
                </a:extLst>
              </a:tr>
              <a:tr h="151918">
                <a:tc>
                  <a:txBody>
                    <a:bodyPr/>
                    <a:lstStyle/>
                    <a:p>
                      <a:pPr lvl="0" algn="l" fontAlgn="b"/>
                      <a:r>
                        <a:rPr lang="en-GB" sz="800" b="0" i="0" u="none" strike="noStrike">
                          <a:solidFill>
                            <a:srgbClr val="000000"/>
                          </a:solidFill>
                          <a:latin typeface="Calibri" pitchFamily="34"/>
                        </a:rPr>
                        <a:t>Chemistry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Mrs Hunter</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A2017</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Wednesday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614294"/>
                  </a:ext>
                </a:extLst>
              </a:tr>
              <a:tr h="277511">
                <a:tc>
                  <a:txBody>
                    <a:bodyPr/>
                    <a:lstStyle/>
                    <a:p>
                      <a:pPr lvl="0" algn="l" fontAlgn="b"/>
                      <a:r>
                        <a:rPr lang="en-GB" sz="800" b="0" i="0" u="none" strike="noStrike">
                          <a:solidFill>
                            <a:srgbClr val="000000"/>
                          </a:solidFill>
                          <a:latin typeface="Calibri" pitchFamily="34"/>
                        </a:rPr>
                        <a:t>Design &amp; Manufacture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 </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McKenna</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A0024</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Tuesday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020845"/>
                  </a:ext>
                </a:extLst>
              </a:tr>
              <a:tr h="277511">
                <a:tc>
                  <a:txBody>
                    <a:bodyPr/>
                    <a:lstStyle/>
                    <a:p>
                      <a:pPr lvl="0" algn="l" fontAlgn="b"/>
                      <a:r>
                        <a:rPr lang="en-GB" sz="800" b="0" i="0" u="none" strike="noStrike">
                          <a:solidFill>
                            <a:srgbClr val="000000"/>
                          </a:solidFill>
                          <a:latin typeface="Calibri" pitchFamily="34"/>
                        </a:rPr>
                        <a:t>Design &amp; Manufacture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H/ADV</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Lees</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A0034</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Thursday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706390"/>
                  </a:ext>
                </a:extLst>
              </a:tr>
              <a:tr h="151918">
                <a:tc>
                  <a:txBody>
                    <a:bodyPr/>
                    <a:lstStyle/>
                    <a:p>
                      <a:pPr lvl="0" algn="l" fontAlgn="b"/>
                      <a:r>
                        <a:rPr lang="en-GB" sz="800" b="0" i="0" u="none" strike="noStrike">
                          <a:solidFill>
                            <a:srgbClr val="000000"/>
                          </a:solidFill>
                          <a:latin typeface="Calibri" pitchFamily="34"/>
                        </a:rPr>
                        <a:t>Drama</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N5/H/ADV</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Miss Griffin</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Drama Studio</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Tuesday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6706175"/>
                  </a:ext>
                </a:extLst>
              </a:tr>
              <a:tr h="151918">
                <a:tc>
                  <a:txBody>
                    <a:bodyPr/>
                    <a:lstStyle/>
                    <a:p>
                      <a:pPr lvl="0" algn="l" fontAlgn="b"/>
                      <a:r>
                        <a:rPr lang="en-GB" sz="800" b="0" i="0" u="none" strike="noStrike">
                          <a:solidFill>
                            <a:srgbClr val="000000"/>
                          </a:solidFill>
                          <a:latin typeface="Calibri" pitchFamily="34"/>
                        </a:rPr>
                        <a:t>Engineering Science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Lees</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A0034</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Thursday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346246"/>
                  </a:ext>
                </a:extLst>
              </a:tr>
              <a:tr h="151918">
                <a:tc>
                  <a:txBody>
                    <a:bodyPr/>
                    <a:lstStyle/>
                    <a:p>
                      <a:pPr lvl="0" algn="l" fontAlgn="b"/>
                      <a:r>
                        <a:rPr lang="en-GB" sz="800" b="0" i="0" u="none" strike="noStrike">
                          <a:solidFill>
                            <a:srgbClr val="000000"/>
                          </a:solidFill>
                          <a:latin typeface="Calibri" pitchFamily="34"/>
                        </a:rPr>
                        <a:t>English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Pape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A1016</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Wednesday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828741"/>
                  </a:ext>
                </a:extLst>
              </a:tr>
              <a:tr h="151918">
                <a:tc>
                  <a:txBody>
                    <a:bodyPr/>
                    <a:lstStyle/>
                    <a:p>
                      <a:pPr lvl="0" algn="l" fontAlgn="b"/>
                      <a:r>
                        <a:rPr lang="en-GB" sz="800" b="0" i="0" u="none" strike="noStrike">
                          <a:solidFill>
                            <a:srgbClr val="000000"/>
                          </a:solidFill>
                          <a:latin typeface="Calibri" pitchFamily="34"/>
                        </a:rPr>
                        <a:t>English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Higher</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Pape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A1016</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Thursday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8304548"/>
                  </a:ext>
                </a:extLst>
              </a:tr>
              <a:tr h="277511">
                <a:tc>
                  <a:txBody>
                    <a:bodyPr/>
                    <a:lstStyle/>
                    <a:p>
                      <a:pPr lvl="0" algn="l" fontAlgn="b"/>
                      <a:r>
                        <a:rPr lang="en-GB" sz="800" b="0" i="0" u="none" strike="noStrike">
                          <a:solidFill>
                            <a:srgbClr val="000000"/>
                          </a:solidFill>
                          <a:latin typeface="Calibri" pitchFamily="34"/>
                        </a:rPr>
                        <a:t>English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 (Morgan Poetry Focus)</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Mrs Robertson</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A1014</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Wednesday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Lunchtime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156912"/>
                  </a:ext>
                </a:extLst>
              </a:tr>
              <a:tr h="151918">
                <a:tc>
                  <a:txBody>
                    <a:bodyPr/>
                    <a:lstStyle/>
                    <a:p>
                      <a:pPr lvl="0" algn="l" fontAlgn="b"/>
                      <a:r>
                        <a:rPr lang="en-GB" sz="800" b="0" i="0" u="none" strike="noStrike">
                          <a:solidFill>
                            <a:srgbClr val="000000"/>
                          </a:solidFill>
                          <a:latin typeface="Calibri" pitchFamily="34"/>
                        </a:rPr>
                        <a:t>English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H (RUAE Focus)</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Mrs Carson</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A1013</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Tuesday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15:50-16:30</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5467570"/>
                  </a:ext>
                </a:extLst>
              </a:tr>
              <a:tr h="151918">
                <a:tc>
                  <a:txBody>
                    <a:bodyPr/>
                    <a:lstStyle/>
                    <a:p>
                      <a:pPr lvl="0" algn="l" fontAlgn="b"/>
                      <a:r>
                        <a:rPr lang="en-GB" sz="800" b="0" i="0" u="none" strike="noStrike">
                          <a:solidFill>
                            <a:srgbClr val="000000"/>
                          </a:solidFill>
                          <a:latin typeface="Calibri" pitchFamily="34"/>
                        </a:rPr>
                        <a:t>English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McClair</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A1017</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Thursday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Lunchtime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7979761"/>
                  </a:ext>
                </a:extLst>
              </a:tr>
              <a:tr h="151918">
                <a:tc>
                  <a:txBody>
                    <a:bodyPr/>
                    <a:lstStyle/>
                    <a:p>
                      <a:pPr lvl="0" algn="l" fontAlgn="b"/>
                      <a:r>
                        <a:rPr lang="en-GB" sz="800" b="0" i="0" u="none" strike="noStrike">
                          <a:solidFill>
                            <a:srgbClr val="000000"/>
                          </a:solidFill>
                          <a:latin typeface="Calibri" pitchFamily="34"/>
                        </a:rPr>
                        <a:t>French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Miss Edgar</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A2019</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Wednesday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1495546"/>
                  </a:ext>
                </a:extLst>
              </a:tr>
              <a:tr h="151918">
                <a:tc>
                  <a:txBody>
                    <a:bodyPr/>
                    <a:lstStyle/>
                    <a:p>
                      <a:pPr lvl="0" algn="l" fontAlgn="b"/>
                      <a:r>
                        <a:rPr lang="en-GB" sz="800" b="0" i="0" u="none" strike="noStrike">
                          <a:solidFill>
                            <a:srgbClr val="000000"/>
                          </a:solidFill>
                          <a:latin typeface="Calibri" pitchFamily="34"/>
                        </a:rPr>
                        <a:t>Geography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Miller</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A2014</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Tuesday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8069730"/>
                  </a:ext>
                </a:extLst>
              </a:tr>
              <a:tr h="277511">
                <a:tc>
                  <a:txBody>
                    <a:bodyPr/>
                    <a:lstStyle/>
                    <a:p>
                      <a:pPr lvl="0" algn="l" fontAlgn="b"/>
                      <a:r>
                        <a:rPr lang="en-GB" sz="800" b="0" i="0" u="none" strike="noStrike">
                          <a:solidFill>
                            <a:srgbClr val="000000"/>
                          </a:solidFill>
                          <a:latin typeface="Calibri" pitchFamily="34"/>
                        </a:rPr>
                        <a:t>Graphic Communication</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Corrigan</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A0018</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Monday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Lunchtime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018720"/>
                  </a:ext>
                </a:extLst>
              </a:tr>
              <a:tr h="151918">
                <a:tc>
                  <a:txBody>
                    <a:bodyPr/>
                    <a:lstStyle/>
                    <a:p>
                      <a:pPr lvl="0" algn="l" fontAlgn="b"/>
                      <a:r>
                        <a:rPr lang="en-GB" sz="800" b="0" i="0" u="none" strike="noStrike">
                          <a:solidFill>
                            <a:srgbClr val="000000"/>
                          </a:solidFill>
                          <a:latin typeface="Calibri" pitchFamily="34"/>
                        </a:rPr>
                        <a:t>History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Harley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A1008</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Friday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Lunchtime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7694165"/>
                  </a:ext>
                </a:extLst>
              </a:tr>
              <a:tr h="151918">
                <a:tc>
                  <a:txBody>
                    <a:bodyPr/>
                    <a:lstStyle/>
                    <a:p>
                      <a:pPr lvl="0" algn="l" fontAlgn="b"/>
                      <a:r>
                        <a:rPr lang="en-GB" sz="800" b="0" i="0" u="none" strike="noStrike">
                          <a:solidFill>
                            <a:srgbClr val="000000"/>
                          </a:solidFill>
                          <a:latin typeface="Calibri" pitchFamily="34"/>
                        </a:rPr>
                        <a:t>History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My Gray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A1012</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Tuesday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28092"/>
                  </a:ext>
                </a:extLst>
              </a:tr>
              <a:tr h="151918">
                <a:tc>
                  <a:txBody>
                    <a:bodyPr/>
                    <a:lstStyle/>
                    <a:p>
                      <a:pPr lvl="0" algn="l" fontAlgn="b"/>
                      <a:r>
                        <a:rPr lang="en-GB" sz="800" b="0" i="0" u="none" strike="noStrike">
                          <a:solidFill>
                            <a:srgbClr val="000000"/>
                          </a:solidFill>
                          <a:latin typeface="Calibri" pitchFamily="34"/>
                        </a:rPr>
                        <a:t>Maths</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Bell</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A0006</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Friday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13:15-13:55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7778424"/>
                  </a:ext>
                </a:extLst>
              </a:tr>
              <a:tr h="277511">
                <a:tc>
                  <a:txBody>
                    <a:bodyPr/>
                    <a:lstStyle/>
                    <a:p>
                      <a:pPr lvl="0" algn="l" fontAlgn="b"/>
                      <a:r>
                        <a:rPr lang="en-GB" sz="800" b="0" i="0" u="none" strike="noStrike">
                          <a:solidFill>
                            <a:srgbClr val="000000"/>
                          </a:solidFill>
                          <a:latin typeface="Calibri" pitchFamily="34"/>
                        </a:rPr>
                        <a:t>Maths / (Applications)</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Miss Stirling</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A0005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Thursday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13:15-13:55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125592"/>
                  </a:ext>
                </a:extLst>
              </a:tr>
              <a:tr h="151918">
                <a:tc>
                  <a:txBody>
                    <a:bodyPr/>
                    <a:lstStyle/>
                    <a:p>
                      <a:pPr lvl="0" algn="l" fontAlgn="b"/>
                      <a:r>
                        <a:rPr lang="en-GB" sz="800" b="0" i="0" u="none" strike="noStrike">
                          <a:solidFill>
                            <a:srgbClr val="000000"/>
                          </a:solidFill>
                          <a:latin typeface="Calibri" pitchFamily="34"/>
                        </a:rPr>
                        <a:t>Maths (Applications)</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Watt</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A0007</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Wednesday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7588904"/>
                  </a:ext>
                </a:extLst>
              </a:tr>
              <a:tr h="151918">
                <a:tc>
                  <a:txBody>
                    <a:bodyPr/>
                    <a:lstStyle/>
                    <a:p>
                      <a:pPr lvl="0" algn="l" fontAlgn="b"/>
                      <a:r>
                        <a:rPr lang="en-GB" sz="800" b="0" i="0" u="none" strike="noStrike">
                          <a:solidFill>
                            <a:srgbClr val="000000"/>
                          </a:solidFill>
                          <a:latin typeface="Calibri" pitchFamily="34"/>
                        </a:rPr>
                        <a:t>Modern Studies</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Miss Stuart</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A1007</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Tuesday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15:45-16:30</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833270"/>
                  </a:ext>
                </a:extLst>
              </a:tr>
              <a:tr h="277511">
                <a:tc>
                  <a:txBody>
                    <a:bodyPr/>
                    <a:lstStyle/>
                    <a:p>
                      <a:pPr lvl="0" algn="l" fontAlgn="b"/>
                      <a:r>
                        <a:rPr lang="en-GB" sz="800" b="0" i="0" u="none" strike="noStrike">
                          <a:solidFill>
                            <a:srgbClr val="000000"/>
                          </a:solidFill>
                          <a:latin typeface="Calibri" pitchFamily="34"/>
                        </a:rPr>
                        <a:t>Music</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 ADV</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Miss Girvan</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A1018</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Monday (by appointment) </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353668"/>
                  </a:ext>
                </a:extLst>
              </a:tr>
              <a:tr h="151918">
                <a:tc>
                  <a:txBody>
                    <a:bodyPr/>
                    <a:lstStyle/>
                    <a:p>
                      <a:pPr lvl="0" algn="l" fontAlgn="b"/>
                      <a:r>
                        <a:rPr lang="en-GB" sz="800" b="0" i="0" u="none" strike="noStrike">
                          <a:solidFill>
                            <a:srgbClr val="000000"/>
                          </a:solidFill>
                          <a:latin typeface="Calibri" pitchFamily="34"/>
                        </a:rPr>
                        <a:t>PE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Higher</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Steele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SB001</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Tuesday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6263882"/>
                  </a:ext>
                </a:extLst>
              </a:tr>
              <a:tr h="151918">
                <a:tc>
                  <a:txBody>
                    <a:bodyPr/>
                    <a:lstStyle/>
                    <a:p>
                      <a:pPr lvl="0" algn="l" fontAlgn="b"/>
                      <a:r>
                        <a:rPr lang="en-GB" sz="800" b="0" i="0" u="none" strike="noStrike">
                          <a:solidFill>
                            <a:srgbClr val="000000"/>
                          </a:solidFill>
                          <a:latin typeface="Calibri" pitchFamily="34"/>
                        </a:rPr>
                        <a:t>PE</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Higher</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Lindsay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SB001</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Friday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13:15-13:55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843317"/>
                  </a:ext>
                </a:extLst>
              </a:tr>
              <a:tr h="277511">
                <a:tc>
                  <a:txBody>
                    <a:bodyPr/>
                    <a:lstStyle/>
                    <a:p>
                      <a:pPr lvl="0" algn="l" fontAlgn="b"/>
                      <a:r>
                        <a:rPr lang="en-GB" sz="800" b="0" i="0" u="none" strike="noStrike">
                          <a:solidFill>
                            <a:srgbClr val="000000"/>
                          </a:solidFill>
                          <a:latin typeface="Calibri" pitchFamily="34"/>
                        </a:rPr>
                        <a:t>Photography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NPA/ Higher </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Mrs Simpson</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A1031</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Wednesday/ Thursday </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0103910"/>
                  </a:ext>
                </a:extLst>
              </a:tr>
              <a:tr h="151918">
                <a:tc>
                  <a:txBody>
                    <a:bodyPr/>
                    <a:lstStyle/>
                    <a:p>
                      <a:pPr lvl="0" algn="l" fontAlgn="b"/>
                      <a:r>
                        <a:rPr lang="en-GB" sz="800" b="0" i="0" u="none" strike="noStrike">
                          <a:solidFill>
                            <a:srgbClr val="000000"/>
                          </a:solidFill>
                          <a:latin typeface="Calibri" pitchFamily="34"/>
                        </a:rPr>
                        <a:t>Physics</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N5/H</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Evans</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A2005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Thursday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5685800"/>
                  </a:ext>
                </a:extLst>
              </a:tr>
              <a:tr h="151918">
                <a:tc>
                  <a:txBody>
                    <a:bodyPr/>
                    <a:lstStyle/>
                    <a:p>
                      <a:pPr lvl="0" algn="l" fontAlgn="b"/>
                      <a:r>
                        <a:rPr lang="en-GB" sz="800" b="0" i="0" u="none" strike="noStrike">
                          <a:solidFill>
                            <a:srgbClr val="000000"/>
                          </a:solidFill>
                          <a:latin typeface="Calibri" pitchFamily="34"/>
                        </a:rPr>
                        <a:t>Politics</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Higher</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Mr Gray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A1012</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Tuesday</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l" fontAlgn="b"/>
                      <a:r>
                        <a:rPr lang="en-GB" sz="800" b="0" i="0" u="none" strike="noStrike">
                          <a:solidFill>
                            <a:srgbClr val="000000"/>
                          </a:solidFill>
                          <a:latin typeface="Calibri" pitchFamily="34"/>
                        </a:rPr>
                        <a:t>15:45-16:45</a:t>
                      </a:r>
                    </a:p>
                  </a:txBody>
                  <a:tcPr marL="4407" marR="4407" marT="4407" marB="21150" anchor="b">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4998483"/>
                  </a:ext>
                </a:extLst>
              </a:tr>
            </a:tbl>
          </a:graphicData>
        </a:graphic>
      </p:graphicFrame>
      <p:sp>
        <p:nvSpPr>
          <p:cNvPr id="3" name="Title 3">
            <a:extLst>
              <a:ext uri="{FF2B5EF4-FFF2-40B4-BE49-F238E27FC236}">
                <a16:creationId xmlns:a16="http://schemas.microsoft.com/office/drawing/2014/main" id="{D0A7DD88-CA4A-D64B-DF51-0EC82132D62F}"/>
              </a:ext>
            </a:extLst>
          </p:cNvPr>
          <p:cNvSpPr txBox="1">
            <a:spLocks noGrp="1"/>
          </p:cNvSpPr>
          <p:nvPr>
            <p:ph type="title"/>
          </p:nvPr>
        </p:nvSpPr>
        <p:spPr>
          <a:xfrm>
            <a:off x="652342" y="288026"/>
            <a:ext cx="8421688" cy="1325559"/>
          </a:xfrm>
        </p:spPr>
        <p:txBody>
          <a:bodyPr>
            <a:normAutofit/>
          </a:bodyPr>
          <a:lstStyle/>
          <a:p>
            <a:pPr lvl="0"/>
            <a:r>
              <a:rPr lang="en-GB" sz="4400" dirty="0">
                <a:solidFill>
                  <a:srgbClr val="002060"/>
                </a:solidFill>
              </a:rPr>
              <a:t>learning well</a:t>
            </a:r>
          </a:p>
        </p:txBody>
      </p:sp>
      <p:sp>
        <p:nvSpPr>
          <p:cNvPr id="4" name="Text Placeholder 14">
            <a:extLst>
              <a:ext uri="{FF2B5EF4-FFF2-40B4-BE49-F238E27FC236}">
                <a16:creationId xmlns:a16="http://schemas.microsoft.com/office/drawing/2014/main" id="{FE786796-A42D-C351-3850-2BCF72A6BFF7}"/>
              </a:ext>
            </a:extLst>
          </p:cNvPr>
          <p:cNvSpPr txBox="1">
            <a:spLocks noGrp="1"/>
          </p:cNvSpPr>
          <p:nvPr>
            <p:ph type="body" idx="1"/>
          </p:nvPr>
        </p:nvSpPr>
        <p:spPr>
          <a:xfrm>
            <a:off x="778318" y="1433852"/>
            <a:ext cx="3924303" cy="823910"/>
          </a:xfrm>
        </p:spPr>
        <p:txBody>
          <a:bodyPr/>
          <a:lstStyle/>
          <a:p>
            <a:pPr lvl="0"/>
            <a:r>
              <a:rPr lang="en-GB" sz="3200" b="1">
                <a:solidFill>
                  <a:srgbClr val="002060"/>
                </a:solidFill>
              </a:rPr>
              <a:t>Universal Support </a:t>
            </a:r>
          </a:p>
        </p:txBody>
      </p:sp>
      <p:sp>
        <p:nvSpPr>
          <p:cNvPr id="5" name="Content Placeholder 10">
            <a:extLst>
              <a:ext uri="{FF2B5EF4-FFF2-40B4-BE49-F238E27FC236}">
                <a16:creationId xmlns:a16="http://schemas.microsoft.com/office/drawing/2014/main" id="{521AFFF0-8080-472D-4FB6-D0281C12006A}"/>
              </a:ext>
            </a:extLst>
          </p:cNvPr>
          <p:cNvSpPr txBox="1">
            <a:spLocks noGrp="1"/>
          </p:cNvSpPr>
          <p:nvPr>
            <p:ph type="body" idx="3"/>
          </p:nvPr>
        </p:nvSpPr>
        <p:spPr>
          <a:xfrm>
            <a:off x="778318" y="2412086"/>
            <a:ext cx="3924303" cy="1997863"/>
          </a:xfrm>
        </p:spPr>
        <p:txBody>
          <a:bodyPr anchor="t">
            <a:normAutofit/>
          </a:bodyPr>
          <a:lstStyle/>
          <a:p>
            <a:pPr marL="342900" lvl="0" indent="-342900">
              <a:lnSpc>
                <a:spcPct val="100000"/>
              </a:lnSpc>
              <a:buChar char="•"/>
            </a:pPr>
            <a:r>
              <a:rPr lang="en-GB" sz="2400" spc="50" dirty="0"/>
              <a:t>Study Support timetable </a:t>
            </a:r>
            <a:endParaRPr lang="en-GB" sz="2400" spc="50" dirty="0" smtClean="0"/>
          </a:p>
          <a:p>
            <a:pPr marL="342900" lvl="0" indent="-342900">
              <a:lnSpc>
                <a:spcPct val="100000"/>
              </a:lnSpc>
              <a:buChar char="•"/>
            </a:pPr>
            <a:r>
              <a:rPr lang="en-GB" sz="2400" spc="50" dirty="0" smtClean="0"/>
              <a:t>Options Interviews</a:t>
            </a:r>
            <a:endParaRPr lang="en-GB" sz="2400" spc="50" dirty="0"/>
          </a:p>
          <a:p>
            <a:pPr lvl="0">
              <a:lnSpc>
                <a:spcPct val="100000"/>
              </a:lnSpc>
            </a:pPr>
            <a:r>
              <a:rPr lang="en-GB" sz="2400" spc="50" dirty="0"/>
              <a:t> </a:t>
            </a:r>
          </a:p>
        </p:txBody>
      </p:sp>
      <p:sp>
        <p:nvSpPr>
          <p:cNvPr id="6" name="Text Placeholder 14">
            <a:extLst>
              <a:ext uri="{FF2B5EF4-FFF2-40B4-BE49-F238E27FC236}">
                <a16:creationId xmlns:a16="http://schemas.microsoft.com/office/drawing/2014/main" id="{9D116437-0567-BD75-D41E-25EC9C7DCBC3}"/>
              </a:ext>
            </a:extLst>
          </p:cNvPr>
          <p:cNvSpPr txBox="1"/>
          <p:nvPr/>
        </p:nvSpPr>
        <p:spPr>
          <a:xfrm>
            <a:off x="778318" y="3834609"/>
            <a:ext cx="3924303" cy="823910"/>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3200" b="1" i="0" u="none" strike="noStrike" kern="1200" cap="none" spc="150" baseline="0">
                <a:solidFill>
                  <a:srgbClr val="002060"/>
                </a:solidFill>
                <a:uFillTx/>
                <a:latin typeface="Tenorite"/>
              </a:rPr>
              <a:t>Targeted Support </a:t>
            </a:r>
          </a:p>
        </p:txBody>
      </p:sp>
      <p:sp>
        <p:nvSpPr>
          <p:cNvPr id="7" name="Content Placeholder 10">
            <a:extLst>
              <a:ext uri="{FF2B5EF4-FFF2-40B4-BE49-F238E27FC236}">
                <a16:creationId xmlns:a16="http://schemas.microsoft.com/office/drawing/2014/main" id="{0CAE0D36-A364-6F61-26D4-CF56E580B7F4}"/>
              </a:ext>
            </a:extLst>
          </p:cNvPr>
          <p:cNvSpPr txBox="1"/>
          <p:nvPr/>
        </p:nvSpPr>
        <p:spPr>
          <a:xfrm>
            <a:off x="778318" y="4658520"/>
            <a:ext cx="3924303" cy="1997863"/>
          </a:xfrm>
          <a:prstGeom prst="rect">
            <a:avLst/>
          </a:prstGeom>
          <a:noFill/>
          <a:ln cap="flat">
            <a:noFill/>
          </a:ln>
        </p:spPr>
        <p:txBody>
          <a:bodyPr vert="horz" wrap="square" lIns="91440" tIns="45720" rIns="91440" bIns="45720" anchor="t" anchorCtr="0" compatLnSpc="1">
            <a:normAutofit/>
          </a:bodyPr>
          <a:lstStyle/>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50" baseline="0">
                <a:solidFill>
                  <a:srgbClr val="000000"/>
                </a:solidFill>
                <a:uFillTx/>
                <a:latin typeface="Tenorite"/>
              </a:rPr>
              <a:t>Differentiation </a:t>
            </a:r>
          </a:p>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50" baseline="0">
                <a:solidFill>
                  <a:srgbClr val="000000"/>
                </a:solidFill>
                <a:uFillTx/>
                <a:latin typeface="Tenorite"/>
              </a:rPr>
              <a:t>Study Skills</a:t>
            </a:r>
          </a:p>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50" baseline="0">
                <a:solidFill>
                  <a:srgbClr val="000000"/>
                </a:solidFill>
                <a:uFillTx/>
                <a:latin typeface="Tenorite"/>
              </a:rPr>
              <a:t>Alternative timetable</a:t>
            </a:r>
          </a:p>
          <a:p>
            <a:pPr marL="342900" marR="0" lvl="0" indent="-3429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50" baseline="0">
                <a:solidFill>
                  <a:srgbClr val="000000"/>
                </a:solidFill>
                <a:uFillTx/>
                <a:latin typeface="Tenorite"/>
              </a:rPr>
              <a:t>Variety of qualifications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679</TotalTime>
  <Words>829</Words>
  <Application>Microsoft Office PowerPoint</Application>
  <PresentationFormat>Widescreen</PresentationFormat>
  <Paragraphs>328</Paragraphs>
  <Slides>22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Segoe UI</vt:lpstr>
      <vt:lpstr>Tenorite</vt:lpstr>
      <vt:lpstr>Office Theme</vt:lpstr>
      <vt:lpstr>Support for all at Wallace Hall Academy</vt:lpstr>
      <vt:lpstr>PowerPoint Presentation</vt:lpstr>
      <vt:lpstr>Pupil Support Team </vt:lpstr>
      <vt:lpstr>Learning Support Team </vt:lpstr>
      <vt:lpstr>Feeling well</vt:lpstr>
      <vt:lpstr>PowerPoint Presentation</vt:lpstr>
      <vt:lpstr>Including well</vt:lpstr>
      <vt:lpstr>PowerPoint Presentation</vt:lpstr>
      <vt:lpstr>learning well</vt:lpstr>
      <vt:lpstr>achieving well</vt:lpstr>
      <vt:lpstr>moving well</vt:lpstr>
      <vt:lpstr>PowerPoint Presentation</vt:lpstr>
      <vt:lpstr>PowerPoint Presentation</vt:lpstr>
      <vt:lpstr>Transition Timeline</vt:lpstr>
      <vt:lpstr>WHA Website</vt:lpstr>
      <vt:lpstr>Transition Passport</vt:lpstr>
      <vt:lpstr>P7 Team</vt:lpstr>
      <vt:lpstr>PowerPoint Presentation</vt:lpstr>
      <vt:lpstr>Enhanced Transition</vt:lpstr>
      <vt:lpstr>PowerPoint Presentation</vt:lpstr>
      <vt:lpstr>Advice FROM new S1 Pupils</vt:lpstr>
      <vt:lpstr>P7 Information Evening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 for all at Wallace Hall Academy</dc:title>
  <dc:creator>Mrs Flint</dc:creator>
  <cp:lastModifiedBy>Euan Mack</cp:lastModifiedBy>
  <cp:revision>47</cp:revision>
  <cp:lastPrinted>2022-11-23T09:08:54Z</cp:lastPrinted>
  <dcterms:created xsi:type="dcterms:W3CDTF">2022-11-21T20:27:19Z</dcterms:created>
  <dcterms:modified xsi:type="dcterms:W3CDTF">2022-11-23T17:41:22Z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